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2" r:id="rId1"/>
    <p:sldMasterId id="2147484153" r:id="rId2"/>
    <p:sldMasterId id="2147484169" r:id="rId3"/>
  </p:sldMasterIdLst>
  <p:notesMasterIdLst>
    <p:notesMasterId r:id="rId39"/>
  </p:notesMasterIdLst>
  <p:handoutMasterIdLst>
    <p:handoutMasterId r:id="rId40"/>
  </p:handoutMasterIdLst>
  <p:sldIdLst>
    <p:sldId id="5857" r:id="rId4"/>
    <p:sldId id="2395" r:id="rId5"/>
    <p:sldId id="6002" r:id="rId6"/>
    <p:sldId id="6000" r:id="rId7"/>
    <p:sldId id="5213" r:id="rId8"/>
    <p:sldId id="5583" r:id="rId9"/>
    <p:sldId id="6115" r:id="rId10"/>
    <p:sldId id="5408" r:id="rId11"/>
    <p:sldId id="6116" r:id="rId12"/>
    <p:sldId id="5675" r:id="rId13"/>
    <p:sldId id="4787" r:id="rId14"/>
    <p:sldId id="5224" r:id="rId15"/>
    <p:sldId id="2537" r:id="rId16"/>
    <p:sldId id="1543" r:id="rId17"/>
    <p:sldId id="6117" r:id="rId18"/>
    <p:sldId id="6118" r:id="rId19"/>
    <p:sldId id="6119" r:id="rId20"/>
    <p:sldId id="6120" r:id="rId21"/>
    <p:sldId id="6121" r:id="rId22"/>
    <p:sldId id="6122" r:id="rId23"/>
    <p:sldId id="6123" r:id="rId24"/>
    <p:sldId id="6124" r:id="rId25"/>
    <p:sldId id="6125" r:id="rId26"/>
    <p:sldId id="6126" r:id="rId27"/>
    <p:sldId id="6127" r:id="rId28"/>
    <p:sldId id="6128" r:id="rId29"/>
    <p:sldId id="6130" r:id="rId30"/>
    <p:sldId id="6131" r:id="rId31"/>
    <p:sldId id="6082" r:id="rId32"/>
    <p:sldId id="6129" r:id="rId33"/>
    <p:sldId id="5673" r:id="rId34"/>
    <p:sldId id="5414" r:id="rId35"/>
    <p:sldId id="2422" r:id="rId36"/>
    <p:sldId id="5358" r:id="rId37"/>
    <p:sldId id="894" r:id="rId38"/>
  </p:sldIdLst>
  <p:sldSz cx="9144000" cy="6858000" type="screen4x3"/>
  <p:notesSz cx="7096125" cy="10239375"/>
  <p:defaultTextStyle>
    <a:defPPr>
      <a:defRPr lang="fr-FR"/>
    </a:defPPr>
    <a:lvl1pPr algn="ctr" rtl="0" eaLnBrk="0" fontAlgn="base" hangingPunct="0">
      <a:spcBef>
        <a:spcPct val="0"/>
      </a:spcBef>
      <a:spcAft>
        <a:spcPct val="0"/>
      </a:spcAft>
      <a:defRPr sz="2400" kern="1200">
        <a:solidFill>
          <a:srgbClr val="FFFF66"/>
        </a:solidFill>
        <a:latin typeface="Comic Sans MS" pitchFamily="66" charset="0"/>
        <a:ea typeface="+mn-ea"/>
        <a:cs typeface="+mn-cs"/>
      </a:defRPr>
    </a:lvl1pPr>
    <a:lvl2pPr marL="457200" algn="ctr" rtl="0" eaLnBrk="0" fontAlgn="base" hangingPunct="0">
      <a:spcBef>
        <a:spcPct val="0"/>
      </a:spcBef>
      <a:spcAft>
        <a:spcPct val="0"/>
      </a:spcAft>
      <a:defRPr sz="2400" kern="1200">
        <a:solidFill>
          <a:srgbClr val="FFFF66"/>
        </a:solidFill>
        <a:latin typeface="Comic Sans MS" pitchFamily="66" charset="0"/>
        <a:ea typeface="+mn-ea"/>
        <a:cs typeface="+mn-cs"/>
      </a:defRPr>
    </a:lvl2pPr>
    <a:lvl3pPr marL="914400" algn="ctr" rtl="0" eaLnBrk="0" fontAlgn="base" hangingPunct="0">
      <a:spcBef>
        <a:spcPct val="0"/>
      </a:spcBef>
      <a:spcAft>
        <a:spcPct val="0"/>
      </a:spcAft>
      <a:defRPr sz="2400" kern="1200">
        <a:solidFill>
          <a:srgbClr val="FFFF66"/>
        </a:solidFill>
        <a:latin typeface="Comic Sans MS" pitchFamily="66" charset="0"/>
        <a:ea typeface="+mn-ea"/>
        <a:cs typeface="+mn-cs"/>
      </a:defRPr>
    </a:lvl3pPr>
    <a:lvl4pPr marL="1371600" algn="ctr" rtl="0" eaLnBrk="0" fontAlgn="base" hangingPunct="0">
      <a:spcBef>
        <a:spcPct val="0"/>
      </a:spcBef>
      <a:spcAft>
        <a:spcPct val="0"/>
      </a:spcAft>
      <a:defRPr sz="2400" kern="1200">
        <a:solidFill>
          <a:srgbClr val="FFFF66"/>
        </a:solidFill>
        <a:latin typeface="Comic Sans MS" pitchFamily="66" charset="0"/>
        <a:ea typeface="+mn-ea"/>
        <a:cs typeface="+mn-cs"/>
      </a:defRPr>
    </a:lvl4pPr>
    <a:lvl5pPr marL="1828800" algn="ctr" rtl="0" eaLnBrk="0" fontAlgn="base" hangingPunct="0">
      <a:spcBef>
        <a:spcPct val="0"/>
      </a:spcBef>
      <a:spcAft>
        <a:spcPct val="0"/>
      </a:spcAft>
      <a:defRPr sz="2400" kern="1200">
        <a:solidFill>
          <a:srgbClr val="FFFF66"/>
        </a:solidFill>
        <a:latin typeface="Comic Sans MS" pitchFamily="66" charset="0"/>
        <a:ea typeface="+mn-ea"/>
        <a:cs typeface="+mn-cs"/>
      </a:defRPr>
    </a:lvl5pPr>
    <a:lvl6pPr marL="2286000" algn="l" defTabSz="914400" rtl="0" eaLnBrk="1" latinLnBrk="0" hangingPunct="1">
      <a:defRPr sz="2400" kern="1200">
        <a:solidFill>
          <a:srgbClr val="FFFF66"/>
        </a:solidFill>
        <a:latin typeface="Comic Sans MS" pitchFamily="66" charset="0"/>
        <a:ea typeface="+mn-ea"/>
        <a:cs typeface="+mn-cs"/>
      </a:defRPr>
    </a:lvl6pPr>
    <a:lvl7pPr marL="2743200" algn="l" defTabSz="914400" rtl="0" eaLnBrk="1" latinLnBrk="0" hangingPunct="1">
      <a:defRPr sz="2400" kern="1200">
        <a:solidFill>
          <a:srgbClr val="FFFF66"/>
        </a:solidFill>
        <a:latin typeface="Comic Sans MS" pitchFamily="66" charset="0"/>
        <a:ea typeface="+mn-ea"/>
        <a:cs typeface="+mn-cs"/>
      </a:defRPr>
    </a:lvl7pPr>
    <a:lvl8pPr marL="3200400" algn="l" defTabSz="914400" rtl="0" eaLnBrk="1" latinLnBrk="0" hangingPunct="1">
      <a:defRPr sz="2400" kern="1200">
        <a:solidFill>
          <a:srgbClr val="FFFF66"/>
        </a:solidFill>
        <a:latin typeface="Comic Sans MS" pitchFamily="66" charset="0"/>
        <a:ea typeface="+mn-ea"/>
        <a:cs typeface="+mn-cs"/>
      </a:defRPr>
    </a:lvl8pPr>
    <a:lvl9pPr marL="3657600" algn="l" defTabSz="914400" rtl="0" eaLnBrk="1" latinLnBrk="0" hangingPunct="1">
      <a:defRPr sz="2400" kern="1200">
        <a:solidFill>
          <a:srgbClr val="FFFF66"/>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6" userDrawn="1">
          <p15:clr>
            <a:srgbClr val="A4A3A4"/>
          </p15:clr>
        </p15:guide>
        <p15:guide id="2"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FF9900"/>
    <a:srgbClr val="FFFF00"/>
    <a:srgbClr val="D0F630"/>
    <a:srgbClr val="040000"/>
    <a:srgbClr val="9933FF"/>
    <a:srgbClr val="6666FF"/>
    <a:srgbClr val="CCFF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4" autoAdjust="0"/>
    <p:restoredTop sz="99644" autoAdjust="0"/>
  </p:normalViewPr>
  <p:slideViewPr>
    <p:cSldViewPr>
      <p:cViewPr varScale="1">
        <p:scale>
          <a:sx n="79" d="100"/>
          <a:sy n="79" d="100"/>
        </p:scale>
        <p:origin x="45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984"/>
    </p:cViewPr>
  </p:sorterViewPr>
  <p:notesViewPr>
    <p:cSldViewPr>
      <p:cViewPr varScale="1">
        <p:scale>
          <a:sx n="55" d="100"/>
          <a:sy n="55" d="100"/>
        </p:scale>
        <p:origin x="-1860" y="-72"/>
      </p:cViewPr>
      <p:guideLst>
        <p:guide orient="horz" pos="3226"/>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39609" y="57240"/>
            <a:ext cx="6856519" cy="45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t" anchorCtr="0" compatLnSpc="1">
            <a:prstTxWarp prst="textNoShape">
              <a:avLst/>
            </a:prstTxWarp>
          </a:bodyPr>
          <a:lstStyle>
            <a:lvl1pPr algn="l" defTabSz="955102" eaLnBrk="1" hangingPunct="1">
              <a:defRPr sz="1300">
                <a:solidFill>
                  <a:schemeClr val="tx1"/>
                </a:solidFill>
                <a:latin typeface="Times New Roman" pitchFamily="18" charset="0"/>
              </a:defRPr>
            </a:lvl1pPr>
          </a:lstStyle>
          <a:p>
            <a:pPr>
              <a:defRPr/>
            </a:pPr>
            <a:r>
              <a:rPr lang="fr-FR" altLang="fr-FR"/>
              <a:t>La recherche de la Longitude  par JP Martin  Extraits de la présentation pour les  RCE La Villette 2004</a:t>
            </a:r>
          </a:p>
        </p:txBody>
      </p:sp>
      <p:sp>
        <p:nvSpPr>
          <p:cNvPr id="4099" name="Rectangle 3"/>
          <p:cNvSpPr>
            <a:spLocks noGrp="1" noChangeArrowheads="1"/>
          </p:cNvSpPr>
          <p:nvPr>
            <p:ph type="dt" sz="quarter" idx="1"/>
          </p:nvPr>
        </p:nvSpPr>
        <p:spPr bwMode="auto">
          <a:xfrm>
            <a:off x="4020930" y="3"/>
            <a:ext cx="3075199"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t" anchorCtr="0" compatLnSpc="1">
            <a:prstTxWarp prst="textNoShape">
              <a:avLst/>
            </a:prstTxWarp>
          </a:bodyPr>
          <a:lstStyle>
            <a:lvl1pPr algn="r" defTabSz="955102" eaLnBrk="1" hangingPunct="1">
              <a:defRPr sz="1300">
                <a:solidFill>
                  <a:schemeClr val="tx1"/>
                </a:solidFill>
                <a:latin typeface="Times New Roman" pitchFamily="18" charset="0"/>
              </a:defRPr>
            </a:lvl1pPr>
          </a:lstStyle>
          <a:p>
            <a:pPr>
              <a:defRPr/>
            </a:pPr>
            <a:endParaRPr lang="fr-FR" altLang="fr-FR"/>
          </a:p>
        </p:txBody>
      </p:sp>
      <p:sp>
        <p:nvSpPr>
          <p:cNvPr id="4100" name="Rectangle 4"/>
          <p:cNvSpPr>
            <a:spLocks noGrp="1" noChangeArrowheads="1"/>
          </p:cNvSpPr>
          <p:nvPr>
            <p:ph type="ftr" sz="quarter" idx="2"/>
          </p:nvPr>
        </p:nvSpPr>
        <p:spPr bwMode="auto">
          <a:xfrm>
            <a:off x="5" y="9727408"/>
            <a:ext cx="3075199"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b" anchorCtr="0" compatLnSpc="1">
            <a:prstTxWarp prst="textNoShape">
              <a:avLst/>
            </a:prstTxWarp>
          </a:bodyPr>
          <a:lstStyle>
            <a:lvl1pPr algn="l" defTabSz="955102" eaLnBrk="1" hangingPunct="1">
              <a:defRPr sz="1300">
                <a:solidFill>
                  <a:schemeClr val="tx1"/>
                </a:solidFill>
                <a:latin typeface="Times New Roman" pitchFamily="18" charset="0"/>
              </a:defRPr>
            </a:lvl1pPr>
          </a:lstStyle>
          <a:p>
            <a:pPr>
              <a:defRPr/>
            </a:pPr>
            <a:r>
              <a:rPr lang="fr-FR" altLang="fr-FR"/>
              <a:t>www.planetastronomy.com</a:t>
            </a:r>
          </a:p>
        </p:txBody>
      </p:sp>
      <p:sp>
        <p:nvSpPr>
          <p:cNvPr id="4101" name="Rectangle 5"/>
          <p:cNvSpPr>
            <a:spLocks noGrp="1" noChangeArrowheads="1"/>
          </p:cNvSpPr>
          <p:nvPr>
            <p:ph type="sldNum" sz="quarter" idx="3"/>
          </p:nvPr>
        </p:nvSpPr>
        <p:spPr bwMode="auto">
          <a:xfrm>
            <a:off x="4020930" y="9727408"/>
            <a:ext cx="3075199"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b" anchorCtr="0" compatLnSpc="1">
            <a:prstTxWarp prst="textNoShape">
              <a:avLst/>
            </a:prstTxWarp>
          </a:bodyPr>
          <a:lstStyle>
            <a:lvl1pPr algn="r" defTabSz="955102" eaLnBrk="1" hangingPunct="1">
              <a:defRPr sz="1300">
                <a:solidFill>
                  <a:schemeClr val="tx1"/>
                </a:solidFill>
                <a:latin typeface="Times New Roman" pitchFamily="18" charset="0"/>
              </a:defRPr>
            </a:lvl1pPr>
          </a:lstStyle>
          <a:p>
            <a:pPr>
              <a:defRPr/>
            </a:pPr>
            <a:fld id="{401FAD4C-C74A-476B-BCDF-CA8067D85E1A}" type="slidenum">
              <a:rPr lang="fr-FR" altLang="fr-FR"/>
              <a:pPr>
                <a:defRPr/>
              </a:pPr>
              <a:t>‹N°›</a:t>
            </a:fld>
            <a:endParaRPr lang="fr-FR" altLang="fr-FR"/>
          </a:p>
        </p:txBody>
      </p:sp>
    </p:spTree>
    <p:extLst>
      <p:ext uri="{BB962C8B-B14F-4D97-AF65-F5344CB8AC3E}">
        <p14:creationId xmlns:p14="http://schemas.microsoft.com/office/powerpoint/2010/main" val="2334546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bwMode="auto">
          <a:xfrm>
            <a:off x="0" y="3"/>
            <a:ext cx="3048224" cy="5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t" anchorCtr="0" compatLnSpc="1">
            <a:prstTxWarp prst="textNoShape">
              <a:avLst/>
            </a:prstTxWarp>
          </a:bodyPr>
          <a:lstStyle>
            <a:lvl1pPr algn="l" defTabSz="955102" eaLnBrk="1" hangingPunct="1">
              <a:defRPr sz="1300" b="1">
                <a:solidFill>
                  <a:schemeClr val="tx1"/>
                </a:solidFill>
                <a:latin typeface="Times New Roman" pitchFamily="18" charset="0"/>
              </a:defRPr>
            </a:lvl1pPr>
          </a:lstStyle>
          <a:p>
            <a:pPr>
              <a:defRPr/>
            </a:pPr>
            <a:r>
              <a:rPr lang="fr-FR" altLang="fr-FR"/>
              <a:t>La recherche de la Longitude  par JP Martin  Extraits de la présentation pour les  RCE La Villette 2004</a:t>
            </a:r>
          </a:p>
        </p:txBody>
      </p:sp>
      <p:sp>
        <p:nvSpPr>
          <p:cNvPr id="177155" name="Rectangle 3"/>
          <p:cNvSpPr>
            <a:spLocks noGrp="1" noChangeArrowheads="1"/>
          </p:cNvSpPr>
          <p:nvPr>
            <p:ph type="dt" idx="1"/>
          </p:nvPr>
        </p:nvSpPr>
        <p:spPr bwMode="auto">
          <a:xfrm>
            <a:off x="4009819" y="3"/>
            <a:ext cx="3045050" cy="5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t" anchorCtr="0" compatLnSpc="1">
            <a:prstTxWarp prst="textNoShape">
              <a:avLst/>
            </a:prstTxWarp>
          </a:bodyPr>
          <a:lstStyle>
            <a:lvl1pPr algn="r" defTabSz="955102" eaLnBrk="1" hangingPunct="1">
              <a:defRPr sz="1300" b="1">
                <a:solidFill>
                  <a:schemeClr val="tx1"/>
                </a:solidFill>
                <a:latin typeface="Times New Roman" pitchFamily="18" charset="0"/>
              </a:defRPr>
            </a:lvl1pPr>
          </a:lstStyle>
          <a:p>
            <a:pPr>
              <a:defRPr/>
            </a:pPr>
            <a:endParaRPr lang="fr-FR" altLang="fr-FR"/>
          </a:p>
        </p:txBody>
      </p:sp>
      <p:sp>
        <p:nvSpPr>
          <p:cNvPr id="54276" name="Rectangle 4"/>
          <p:cNvSpPr>
            <a:spLocks noGrp="1" noRot="1" noChangeAspect="1" noChangeArrowheads="1" noTextEdit="1"/>
          </p:cNvSpPr>
          <p:nvPr>
            <p:ph type="sldImg" idx="2"/>
          </p:nvPr>
        </p:nvSpPr>
        <p:spPr bwMode="auto">
          <a:xfrm>
            <a:off x="998538" y="788988"/>
            <a:ext cx="5141912" cy="38576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7157" name="Rectangle 5"/>
          <p:cNvSpPr>
            <a:spLocks noGrp="1" noChangeArrowheads="1"/>
          </p:cNvSpPr>
          <p:nvPr>
            <p:ph type="body" sz="quarter" idx="3"/>
          </p:nvPr>
        </p:nvSpPr>
        <p:spPr bwMode="auto">
          <a:xfrm>
            <a:off x="963182" y="4881193"/>
            <a:ext cx="5211018" cy="457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177158" name="Rectangle 6"/>
          <p:cNvSpPr>
            <a:spLocks noGrp="1" noChangeArrowheads="1"/>
          </p:cNvSpPr>
          <p:nvPr>
            <p:ph type="ftr" sz="quarter" idx="4"/>
          </p:nvPr>
        </p:nvSpPr>
        <p:spPr bwMode="auto">
          <a:xfrm>
            <a:off x="0" y="9686068"/>
            <a:ext cx="3048224" cy="5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b" anchorCtr="0" compatLnSpc="1">
            <a:prstTxWarp prst="textNoShape">
              <a:avLst/>
            </a:prstTxWarp>
          </a:bodyPr>
          <a:lstStyle>
            <a:lvl1pPr algn="l" defTabSz="955102" eaLnBrk="1" hangingPunct="1">
              <a:defRPr sz="1300" b="1">
                <a:solidFill>
                  <a:schemeClr val="tx1"/>
                </a:solidFill>
                <a:latin typeface="Times New Roman" pitchFamily="18" charset="0"/>
              </a:defRPr>
            </a:lvl1pPr>
          </a:lstStyle>
          <a:p>
            <a:pPr>
              <a:defRPr/>
            </a:pPr>
            <a:r>
              <a:rPr lang="fr-FR" altLang="fr-FR"/>
              <a:t>www.planetastronomy.com</a:t>
            </a:r>
          </a:p>
        </p:txBody>
      </p:sp>
      <p:sp>
        <p:nvSpPr>
          <p:cNvPr id="177159" name="Rectangle 7"/>
          <p:cNvSpPr>
            <a:spLocks noGrp="1" noChangeArrowheads="1"/>
          </p:cNvSpPr>
          <p:nvPr>
            <p:ph type="sldNum" sz="quarter" idx="5"/>
          </p:nvPr>
        </p:nvSpPr>
        <p:spPr bwMode="auto">
          <a:xfrm>
            <a:off x="4009819" y="9686068"/>
            <a:ext cx="3045050" cy="5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17" tIns="47707" rIns="95417" bIns="47707" numCol="1" anchor="b" anchorCtr="0" compatLnSpc="1">
            <a:prstTxWarp prst="textNoShape">
              <a:avLst/>
            </a:prstTxWarp>
          </a:bodyPr>
          <a:lstStyle>
            <a:lvl1pPr algn="r" defTabSz="955102" eaLnBrk="1" hangingPunct="1">
              <a:defRPr sz="1300" b="1">
                <a:solidFill>
                  <a:schemeClr val="tx1"/>
                </a:solidFill>
                <a:latin typeface="Times New Roman" pitchFamily="18" charset="0"/>
              </a:defRPr>
            </a:lvl1pPr>
          </a:lstStyle>
          <a:p>
            <a:pPr>
              <a:defRPr/>
            </a:pPr>
            <a:fld id="{5DFD942D-30E7-4FC1-8B59-DFC4DB178D8B}" type="slidenum">
              <a:rPr lang="fr-FR" altLang="fr-FR"/>
              <a:pPr>
                <a:defRPr/>
              </a:pPr>
              <a:t>‹N°›</a:t>
            </a:fld>
            <a:endParaRPr lang="fr-FR" altLang="fr-FR"/>
          </a:p>
        </p:txBody>
      </p:sp>
    </p:spTree>
    <p:extLst>
      <p:ext uri="{BB962C8B-B14F-4D97-AF65-F5344CB8AC3E}">
        <p14:creationId xmlns:p14="http://schemas.microsoft.com/office/powerpoint/2010/main" val="152222600"/>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3.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3.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3.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p:cNvSpPr>
            <a:spLocks noGrp="1" noChangeArrowheads="1"/>
          </p:cNvSpPr>
          <p:nvPr>
            <p:ph type="sldNum" sz="quarter" idx="10"/>
          </p:nvPr>
        </p:nvSpPr>
        <p:spPr/>
        <p:txBody>
          <a:bodyPr/>
          <a:lstStyle>
            <a:lvl1pPr>
              <a:defRPr/>
            </a:lvl1pPr>
          </a:lstStyle>
          <a:p>
            <a:pPr>
              <a:defRPr/>
            </a:pPr>
            <a:fld id="{76741634-E7CB-40B4-B2E8-AE8B2485C10D}" type="slidenum">
              <a:rPr lang="en-US" altLang="fr-FR"/>
              <a:pPr>
                <a:defRPr/>
              </a:pPr>
              <a:t>‹N°›</a:t>
            </a:fld>
            <a:endParaRPr lang="en-US" altLang="fr-FR"/>
          </a:p>
        </p:txBody>
      </p:sp>
    </p:spTree>
    <p:extLst>
      <p:ext uri="{BB962C8B-B14F-4D97-AF65-F5344CB8AC3E}">
        <p14:creationId xmlns:p14="http://schemas.microsoft.com/office/powerpoint/2010/main" val="29451326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sldNum" sz="quarter" idx="10"/>
          </p:nvPr>
        </p:nvSpPr>
        <p:spPr/>
        <p:txBody>
          <a:bodyPr/>
          <a:lstStyle>
            <a:lvl1pPr>
              <a:defRPr/>
            </a:lvl1pPr>
          </a:lstStyle>
          <a:p>
            <a:pPr>
              <a:defRPr/>
            </a:pPr>
            <a:fld id="{1EA38383-F953-484F-A9AC-1495A50D63DF}" type="slidenum">
              <a:rPr lang="en-US" altLang="fr-FR"/>
              <a:pPr>
                <a:defRPr/>
              </a:pPr>
              <a:t>‹N°›</a:t>
            </a:fld>
            <a:endParaRPr lang="en-US" altLang="fr-FR"/>
          </a:p>
        </p:txBody>
      </p:sp>
    </p:spTree>
    <p:extLst>
      <p:ext uri="{BB962C8B-B14F-4D97-AF65-F5344CB8AC3E}">
        <p14:creationId xmlns:p14="http://schemas.microsoft.com/office/powerpoint/2010/main" val="40009661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228600"/>
            <a:ext cx="1943100" cy="64008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85800" y="228600"/>
            <a:ext cx="5676900" cy="64008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sldNum" sz="quarter" idx="10"/>
          </p:nvPr>
        </p:nvSpPr>
        <p:spPr/>
        <p:txBody>
          <a:bodyPr/>
          <a:lstStyle>
            <a:lvl1pPr>
              <a:defRPr/>
            </a:lvl1pPr>
          </a:lstStyle>
          <a:p>
            <a:pPr>
              <a:defRPr/>
            </a:pPr>
            <a:fld id="{6F8A6CB1-A245-405F-86D6-5FE1F76B2953}" type="slidenum">
              <a:rPr lang="en-US" altLang="fr-FR"/>
              <a:pPr>
                <a:defRPr/>
              </a:pPr>
              <a:t>‹N°›</a:t>
            </a:fld>
            <a:endParaRPr lang="en-US" altLang="fr-FR"/>
          </a:p>
        </p:txBody>
      </p:sp>
    </p:spTree>
    <p:extLst>
      <p:ext uri="{BB962C8B-B14F-4D97-AF65-F5344CB8AC3E}">
        <p14:creationId xmlns:p14="http://schemas.microsoft.com/office/powerpoint/2010/main" val="34848769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sldNum" sz="quarter" idx="10"/>
          </p:nvPr>
        </p:nvSpPr>
        <p:spPr/>
        <p:txBody>
          <a:bodyPr/>
          <a:lstStyle>
            <a:lvl1pPr>
              <a:defRPr/>
            </a:lvl1pPr>
          </a:lstStyle>
          <a:p>
            <a:pPr>
              <a:defRPr/>
            </a:pPr>
            <a:fld id="{BE053177-6501-4529-B064-0FBF0B4AF650}" type="slidenum">
              <a:rPr lang="en-US" altLang="fr-FR"/>
              <a:pPr>
                <a:defRPr/>
              </a:pPr>
              <a:t>‹N°›</a:t>
            </a:fld>
            <a:endParaRPr lang="en-US" altLang="fr-FR"/>
          </a:p>
        </p:txBody>
      </p:sp>
    </p:spTree>
    <p:extLst>
      <p:ext uri="{BB962C8B-B14F-4D97-AF65-F5344CB8AC3E}">
        <p14:creationId xmlns:p14="http://schemas.microsoft.com/office/powerpoint/2010/main" val="19266044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fld id="{1B3CDC36-F4BE-4C47-964A-270B22096EF1}" type="slidenum">
              <a:rPr lang="en-US" altLang="fr-FR"/>
              <a:pPr>
                <a:defRPr/>
              </a:pPr>
              <a:t>‹N°›</a:t>
            </a:fld>
            <a:endParaRPr lang="en-US" altLang="fr-FR"/>
          </a:p>
        </p:txBody>
      </p:sp>
    </p:spTree>
    <p:extLst>
      <p:ext uri="{BB962C8B-B14F-4D97-AF65-F5344CB8AC3E}">
        <p14:creationId xmlns:p14="http://schemas.microsoft.com/office/powerpoint/2010/main" val="31530871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8" descr="F:\JEAN-PIERRE\ASTRONOMIE\TRUCS LOGOS LIVRES\logoplanetastr67.jpg">
            <a:hlinkClick r:id="rId2" action="ppaction://hlinksldjump"/>
            <a:extLst>
              <a:ext uri="{FF2B5EF4-FFF2-40B4-BE49-F238E27FC236}">
                <a16:creationId xmlns:a16="http://schemas.microsoft.com/office/drawing/2014/main" id="{F9EBA284-3047-4E53-B99C-D48CE1506D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5" name="Espace réservé du numéro de diapositive 4">
            <a:extLst>
              <a:ext uri="{FF2B5EF4-FFF2-40B4-BE49-F238E27FC236}">
                <a16:creationId xmlns:a16="http://schemas.microsoft.com/office/drawing/2014/main" id="{D23A9904-2C5A-4CB0-A1CE-5A1025C9D306}"/>
              </a:ext>
            </a:extLst>
          </p:cNvPr>
          <p:cNvSpPr>
            <a:spLocks noGrp="1" noChangeArrowheads="1"/>
          </p:cNvSpPr>
          <p:nvPr>
            <p:ph type="sldNum" sz="quarter" idx="10"/>
          </p:nvPr>
        </p:nvSpPr>
        <p:spPr/>
        <p:txBody>
          <a:bodyPr/>
          <a:lstStyle>
            <a:lvl1pPr>
              <a:defRPr/>
            </a:lvl1pPr>
          </a:lstStyle>
          <a:p>
            <a:pPr>
              <a:defRPr/>
            </a:pPr>
            <a:fld id="{BB2380A2-0FD7-40A1-893A-3BDBD6929E41}" type="slidenum">
              <a:rPr lang="en-US" altLang="fr-FR"/>
              <a:pPr>
                <a:defRPr/>
              </a:pPr>
              <a:t>‹N°›</a:t>
            </a:fld>
            <a:endParaRPr lang="en-US" altLang="fr-FR"/>
          </a:p>
        </p:txBody>
      </p:sp>
    </p:spTree>
    <p:extLst>
      <p:ext uri="{BB962C8B-B14F-4D97-AF65-F5344CB8AC3E}">
        <p14:creationId xmlns:p14="http://schemas.microsoft.com/office/powerpoint/2010/main" val="2562375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8" descr="F:\JEAN-PIERRE\ASTRONOMIE\TRUCS LOGOS LIVRES\logoplanetastr67.jpg">
            <a:hlinkClick r:id="rId2" action="ppaction://hlinksldjump"/>
            <a:extLst>
              <a:ext uri="{FF2B5EF4-FFF2-40B4-BE49-F238E27FC236}">
                <a16:creationId xmlns:a16="http://schemas.microsoft.com/office/drawing/2014/main" id="{9891E54A-335A-44EB-82F1-9DC005E9656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baseline="0">
                <a:solidFill>
                  <a:schemeClr val="tx1"/>
                </a:solidFill>
              </a:defRPr>
            </a:lvl1pPr>
          </a:lstStyle>
          <a:p>
            <a:r>
              <a:rPr lang="fr-FR" dirty="0"/>
              <a:t>Modifiez le style du titre</a:t>
            </a:r>
          </a:p>
        </p:txBody>
      </p:sp>
      <p:sp>
        <p:nvSpPr>
          <p:cNvPr id="3" name="Espace réservé du contenu 2"/>
          <p:cNvSpPr>
            <a:spLocks noGrp="1"/>
          </p:cNvSpPr>
          <p:nvPr>
            <p:ph idx="1"/>
          </p:nvPr>
        </p:nvSpPr>
        <p:spPr/>
        <p:txBody>
          <a:bodyPr/>
          <a:lstStyle>
            <a:lvl1pPr>
              <a:defRPr baseline="0">
                <a:solidFill>
                  <a:schemeClr val="tx1"/>
                </a:solidFill>
              </a:defRPr>
            </a:lvl1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numéro de diapositive 4">
            <a:extLst>
              <a:ext uri="{FF2B5EF4-FFF2-40B4-BE49-F238E27FC236}">
                <a16:creationId xmlns:a16="http://schemas.microsoft.com/office/drawing/2014/main" id="{7D767DF4-462B-4894-86EC-3904BC77956C}"/>
              </a:ext>
            </a:extLst>
          </p:cNvPr>
          <p:cNvSpPr>
            <a:spLocks noGrp="1" noChangeArrowheads="1"/>
          </p:cNvSpPr>
          <p:nvPr>
            <p:ph type="sldNum" sz="quarter" idx="10"/>
          </p:nvPr>
        </p:nvSpPr>
        <p:spPr/>
        <p:txBody>
          <a:bodyPr/>
          <a:lstStyle>
            <a:lvl1pPr>
              <a:defRPr/>
            </a:lvl1pPr>
          </a:lstStyle>
          <a:p>
            <a:pPr>
              <a:defRPr/>
            </a:pPr>
            <a:fld id="{7EABD4D1-9B81-4FBB-ACAD-8377A9AABAF2}" type="slidenum">
              <a:rPr lang="en-US" altLang="fr-FR"/>
              <a:pPr>
                <a:defRPr/>
              </a:pPr>
              <a:t>‹N°›</a:t>
            </a:fld>
            <a:endParaRPr lang="en-US" altLang="fr-FR"/>
          </a:p>
        </p:txBody>
      </p:sp>
    </p:spTree>
    <p:extLst>
      <p:ext uri="{BB962C8B-B14F-4D97-AF65-F5344CB8AC3E}">
        <p14:creationId xmlns:p14="http://schemas.microsoft.com/office/powerpoint/2010/main" val="130360452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764704"/>
            <a:ext cx="8134672" cy="5864696"/>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a:extLst>
              <a:ext uri="{FF2B5EF4-FFF2-40B4-BE49-F238E27FC236}">
                <a16:creationId xmlns:a16="http://schemas.microsoft.com/office/drawing/2014/main" id="{CE7B2944-6AE2-4AB7-90E4-966D3E784D60}"/>
              </a:ext>
            </a:extLst>
          </p:cNvPr>
          <p:cNvSpPr>
            <a:spLocks noGrp="1" noChangeArrowheads="1"/>
          </p:cNvSpPr>
          <p:nvPr>
            <p:ph type="sldNum" sz="quarter" idx="10"/>
          </p:nvPr>
        </p:nvSpPr>
        <p:spPr>
          <a:ln/>
        </p:spPr>
        <p:txBody>
          <a:bodyPr/>
          <a:lstStyle>
            <a:lvl1pPr>
              <a:defRPr/>
            </a:lvl1pPr>
          </a:lstStyle>
          <a:p>
            <a:pPr>
              <a:defRPr/>
            </a:pPr>
            <a:fld id="{F4D94A29-27F4-4DAF-A83A-C837DC834F99}" type="slidenum">
              <a:rPr lang="en-US" altLang="fr-FR"/>
              <a:pPr>
                <a:defRPr/>
              </a:pPr>
              <a:t>‹N°›</a:t>
            </a:fld>
            <a:endParaRPr lang="en-US" altLang="fr-FR"/>
          </a:p>
        </p:txBody>
      </p:sp>
    </p:spTree>
    <p:extLst>
      <p:ext uri="{BB962C8B-B14F-4D97-AF65-F5344CB8AC3E}">
        <p14:creationId xmlns:p14="http://schemas.microsoft.com/office/powerpoint/2010/main" val="949022643"/>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Modifier les styles du texte du masque</a:t>
            </a:r>
          </a:p>
        </p:txBody>
      </p:sp>
      <p:sp>
        <p:nvSpPr>
          <p:cNvPr id="4" name="Rectangle 4">
            <a:extLst>
              <a:ext uri="{FF2B5EF4-FFF2-40B4-BE49-F238E27FC236}">
                <a16:creationId xmlns:a16="http://schemas.microsoft.com/office/drawing/2014/main" id="{FCC7F2D3-7A8E-445D-BC25-DEBE4C956026}"/>
              </a:ext>
            </a:extLst>
          </p:cNvPr>
          <p:cNvSpPr>
            <a:spLocks noGrp="1" noChangeArrowheads="1"/>
          </p:cNvSpPr>
          <p:nvPr>
            <p:ph type="sldNum" sz="quarter" idx="10"/>
          </p:nvPr>
        </p:nvSpPr>
        <p:spPr>
          <a:ln/>
        </p:spPr>
        <p:txBody>
          <a:bodyPr/>
          <a:lstStyle>
            <a:lvl1pPr>
              <a:defRPr/>
            </a:lvl1pPr>
          </a:lstStyle>
          <a:p>
            <a:pPr>
              <a:defRPr/>
            </a:pPr>
            <a:fld id="{55225FD3-8D4B-4841-8581-D6EAE7CF5357}" type="slidenum">
              <a:rPr lang="en-US" altLang="fr-FR"/>
              <a:pPr>
                <a:defRPr/>
              </a:pPr>
              <a:t>‹N°›</a:t>
            </a:fld>
            <a:endParaRPr lang="en-US" altLang="fr-FR"/>
          </a:p>
        </p:txBody>
      </p:sp>
    </p:spTree>
    <p:extLst>
      <p:ext uri="{BB962C8B-B14F-4D97-AF65-F5344CB8AC3E}">
        <p14:creationId xmlns:p14="http://schemas.microsoft.com/office/powerpoint/2010/main" val="1201499583"/>
      </p:ext>
    </p:extLst>
  </p:cSld>
  <p:clrMapOvr>
    <a:masterClrMapping/>
  </p:clrMapOvr>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85800" y="1627188"/>
            <a:ext cx="3810000" cy="5002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27188"/>
            <a:ext cx="3810000" cy="5002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25E28A74-1049-482A-8584-ABCBB720EB98}"/>
              </a:ext>
            </a:extLst>
          </p:cNvPr>
          <p:cNvSpPr>
            <a:spLocks noGrp="1" noChangeArrowheads="1"/>
          </p:cNvSpPr>
          <p:nvPr>
            <p:ph type="sldNum" sz="quarter" idx="10"/>
          </p:nvPr>
        </p:nvSpPr>
        <p:spPr>
          <a:ln/>
        </p:spPr>
        <p:txBody>
          <a:bodyPr/>
          <a:lstStyle>
            <a:lvl1pPr>
              <a:defRPr/>
            </a:lvl1pPr>
          </a:lstStyle>
          <a:p>
            <a:pPr>
              <a:defRPr/>
            </a:pPr>
            <a:fld id="{E561F26C-AC10-4804-8C59-8E41B64A7310}" type="slidenum">
              <a:rPr lang="en-US" altLang="fr-FR"/>
              <a:pPr>
                <a:defRPr/>
              </a:pPr>
              <a:t>‹N°›</a:t>
            </a:fld>
            <a:endParaRPr lang="en-US" altLang="fr-FR"/>
          </a:p>
        </p:txBody>
      </p:sp>
    </p:spTree>
    <p:extLst>
      <p:ext uri="{BB962C8B-B14F-4D97-AF65-F5344CB8AC3E}">
        <p14:creationId xmlns:p14="http://schemas.microsoft.com/office/powerpoint/2010/main" val="2950265501"/>
      </p:ext>
    </p:extLst>
  </p:cSld>
  <p:clrMapOvr>
    <a:masterClrMapping/>
  </p:clrMapOvr>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90BA3FA3-95A9-4576-B5A3-47BE64C4E1F6}"/>
              </a:ext>
            </a:extLst>
          </p:cNvPr>
          <p:cNvSpPr>
            <a:spLocks noGrp="1" noChangeArrowheads="1"/>
          </p:cNvSpPr>
          <p:nvPr>
            <p:ph type="sldNum" sz="quarter" idx="10"/>
          </p:nvPr>
        </p:nvSpPr>
        <p:spPr>
          <a:ln/>
        </p:spPr>
        <p:txBody>
          <a:bodyPr/>
          <a:lstStyle>
            <a:lvl1pPr>
              <a:defRPr/>
            </a:lvl1pPr>
          </a:lstStyle>
          <a:p>
            <a:pPr>
              <a:defRPr/>
            </a:pPr>
            <a:fld id="{AAA3CA3E-6FA0-431B-A4CC-36B3FE7E2B77}" type="slidenum">
              <a:rPr lang="en-US" altLang="fr-FR"/>
              <a:pPr>
                <a:defRPr/>
              </a:pPr>
              <a:t>‹N°›</a:t>
            </a:fld>
            <a:endParaRPr lang="en-US" altLang="fr-FR"/>
          </a:p>
        </p:txBody>
      </p:sp>
    </p:spTree>
    <p:extLst>
      <p:ext uri="{BB962C8B-B14F-4D97-AF65-F5344CB8AC3E}">
        <p14:creationId xmlns:p14="http://schemas.microsoft.com/office/powerpoint/2010/main" val="1814585828"/>
      </p:ext>
    </p:extLst>
  </p:cSld>
  <p:clrMapOvr>
    <a:masterClrMapping/>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sldNum" sz="quarter" idx="10"/>
          </p:nvPr>
        </p:nvSpPr>
        <p:spPr/>
        <p:txBody>
          <a:bodyPr/>
          <a:lstStyle>
            <a:lvl1pPr>
              <a:defRPr/>
            </a:lvl1pPr>
          </a:lstStyle>
          <a:p>
            <a:pPr>
              <a:defRPr/>
            </a:pPr>
            <a:fld id="{7B27B04A-1669-47B2-86D8-105F0620509E}" type="slidenum">
              <a:rPr lang="en-US" altLang="fr-FR"/>
              <a:pPr>
                <a:defRPr/>
              </a:pPr>
              <a:t>‹N°›</a:t>
            </a:fld>
            <a:endParaRPr lang="en-US" altLang="fr-FR"/>
          </a:p>
        </p:txBody>
      </p:sp>
    </p:spTree>
    <p:extLst>
      <p:ext uri="{BB962C8B-B14F-4D97-AF65-F5344CB8AC3E}">
        <p14:creationId xmlns:p14="http://schemas.microsoft.com/office/powerpoint/2010/main" val="4060744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3" name="Picture 8" descr="F:\JEAN-PIERRE\ASTRONOMIE\TRUCS LOGOS LIVRES\logoplanetastr67.jpg">
            <a:hlinkClick r:id="rId2" action="ppaction://hlinksldjump"/>
            <a:extLst>
              <a:ext uri="{FF2B5EF4-FFF2-40B4-BE49-F238E27FC236}">
                <a16:creationId xmlns:a16="http://schemas.microsoft.com/office/drawing/2014/main" id="{E6E6217C-0851-4DA2-91BE-E22D16DEDB6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93B201B9-FD57-46E0-BAA4-C035C21D41AB}"/>
              </a:ext>
            </a:extLst>
          </p:cNvPr>
          <p:cNvSpPr>
            <a:spLocks noGrp="1" noChangeArrowheads="1"/>
          </p:cNvSpPr>
          <p:nvPr>
            <p:ph type="sldNum" sz="quarter" idx="10"/>
          </p:nvPr>
        </p:nvSpPr>
        <p:spPr/>
        <p:txBody>
          <a:bodyPr/>
          <a:lstStyle>
            <a:lvl1pPr>
              <a:defRPr/>
            </a:lvl1pPr>
          </a:lstStyle>
          <a:p>
            <a:pPr>
              <a:defRPr/>
            </a:pPr>
            <a:fld id="{D35B76BC-42ED-4CF4-94D2-7A3EF5CBA4D6}" type="slidenum">
              <a:rPr lang="en-US" altLang="fr-FR"/>
              <a:pPr>
                <a:defRPr/>
              </a:pPr>
              <a:t>‹N°›</a:t>
            </a:fld>
            <a:endParaRPr lang="en-US" altLang="fr-FR"/>
          </a:p>
        </p:txBody>
      </p:sp>
    </p:spTree>
    <p:extLst>
      <p:ext uri="{BB962C8B-B14F-4D97-AF65-F5344CB8AC3E}">
        <p14:creationId xmlns:p14="http://schemas.microsoft.com/office/powerpoint/2010/main" val="111994278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Picture 8" descr="F:\JEAN-PIERRE\ASTRONOMIE\TRUCS LOGOS LIVRES\logoplanetastr67.jpg">
            <a:hlinkClick r:id="rId2" action="ppaction://hlinksldjump"/>
            <a:extLst>
              <a:ext uri="{FF2B5EF4-FFF2-40B4-BE49-F238E27FC236}">
                <a16:creationId xmlns:a16="http://schemas.microsoft.com/office/drawing/2014/main" id="{83367187-D4D6-4F65-8936-9A7EE7F3FF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4A0A7C33-8641-4026-BD9B-B3D29AABF68C}"/>
              </a:ext>
            </a:extLst>
          </p:cNvPr>
          <p:cNvSpPr>
            <a:spLocks noGrp="1" noChangeArrowheads="1"/>
          </p:cNvSpPr>
          <p:nvPr>
            <p:ph type="sldNum" sz="quarter" idx="10"/>
          </p:nvPr>
        </p:nvSpPr>
        <p:spPr/>
        <p:txBody>
          <a:bodyPr/>
          <a:lstStyle>
            <a:lvl1pPr>
              <a:defRPr/>
            </a:lvl1pPr>
          </a:lstStyle>
          <a:p>
            <a:pPr>
              <a:defRPr/>
            </a:pPr>
            <a:fld id="{EC5BE120-0ACC-4936-AF87-BF22097EFE80}" type="slidenum">
              <a:rPr lang="en-US" altLang="fr-FR"/>
              <a:pPr>
                <a:defRPr/>
              </a:pPr>
              <a:t>‹N°›</a:t>
            </a:fld>
            <a:endParaRPr lang="en-US" altLang="fr-FR"/>
          </a:p>
        </p:txBody>
      </p:sp>
    </p:spTree>
    <p:extLst>
      <p:ext uri="{BB962C8B-B14F-4D97-AF65-F5344CB8AC3E}">
        <p14:creationId xmlns:p14="http://schemas.microsoft.com/office/powerpoint/2010/main" val="17897604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Rectangle 4">
            <a:extLst>
              <a:ext uri="{FF2B5EF4-FFF2-40B4-BE49-F238E27FC236}">
                <a16:creationId xmlns:a16="http://schemas.microsoft.com/office/drawing/2014/main" id="{E06D0CC4-E10D-4E35-A4FE-A91D3953A24A}"/>
              </a:ext>
            </a:extLst>
          </p:cNvPr>
          <p:cNvSpPr>
            <a:spLocks noGrp="1" noChangeArrowheads="1"/>
          </p:cNvSpPr>
          <p:nvPr>
            <p:ph type="sldNum" sz="quarter" idx="10"/>
          </p:nvPr>
        </p:nvSpPr>
        <p:spPr>
          <a:ln/>
        </p:spPr>
        <p:txBody>
          <a:bodyPr/>
          <a:lstStyle>
            <a:lvl1pPr>
              <a:defRPr/>
            </a:lvl1pPr>
          </a:lstStyle>
          <a:p>
            <a:pPr>
              <a:defRPr/>
            </a:pPr>
            <a:fld id="{D2C13991-7233-4A4F-BF8F-15959D753520}" type="slidenum">
              <a:rPr lang="en-US" altLang="fr-FR"/>
              <a:pPr>
                <a:defRPr/>
              </a:pPr>
              <a:t>‹N°›</a:t>
            </a:fld>
            <a:endParaRPr lang="en-US" altLang="fr-FR"/>
          </a:p>
        </p:txBody>
      </p:sp>
    </p:spTree>
    <p:extLst>
      <p:ext uri="{BB962C8B-B14F-4D97-AF65-F5344CB8AC3E}">
        <p14:creationId xmlns:p14="http://schemas.microsoft.com/office/powerpoint/2010/main" val="1404951715"/>
      </p:ext>
    </p:extLst>
  </p:cSld>
  <p:clrMapOvr>
    <a:masterClrMapping/>
  </p:clrMapOvr>
  <p:transition/>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Rectangle 4">
            <a:extLst>
              <a:ext uri="{FF2B5EF4-FFF2-40B4-BE49-F238E27FC236}">
                <a16:creationId xmlns:a16="http://schemas.microsoft.com/office/drawing/2014/main" id="{8182747D-4D83-46FB-83DF-F577783497EF}"/>
              </a:ext>
            </a:extLst>
          </p:cNvPr>
          <p:cNvSpPr>
            <a:spLocks noGrp="1" noChangeArrowheads="1"/>
          </p:cNvSpPr>
          <p:nvPr>
            <p:ph type="sldNum" sz="quarter" idx="10"/>
          </p:nvPr>
        </p:nvSpPr>
        <p:spPr>
          <a:ln/>
        </p:spPr>
        <p:txBody>
          <a:bodyPr/>
          <a:lstStyle>
            <a:lvl1pPr>
              <a:defRPr/>
            </a:lvl1pPr>
          </a:lstStyle>
          <a:p>
            <a:pPr>
              <a:defRPr/>
            </a:pPr>
            <a:fld id="{75549E10-D945-4F37-A566-984F21824120}" type="slidenum">
              <a:rPr lang="en-US" altLang="fr-FR"/>
              <a:pPr>
                <a:defRPr/>
              </a:pPr>
              <a:t>‹N°›</a:t>
            </a:fld>
            <a:endParaRPr lang="en-US" altLang="fr-FR"/>
          </a:p>
        </p:txBody>
      </p:sp>
    </p:spTree>
    <p:extLst>
      <p:ext uri="{BB962C8B-B14F-4D97-AF65-F5344CB8AC3E}">
        <p14:creationId xmlns:p14="http://schemas.microsoft.com/office/powerpoint/2010/main" val="3212053496"/>
      </p:ext>
    </p:extLst>
  </p:cSld>
  <p:clrMapOvr>
    <a:masterClrMapping/>
  </p:clrMapOvr>
  <p:transition/>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C757580B-4F0F-4C06-9503-72A29FB6E953}"/>
              </a:ext>
            </a:extLst>
          </p:cNvPr>
          <p:cNvSpPr>
            <a:spLocks noGrp="1" noChangeArrowheads="1"/>
          </p:cNvSpPr>
          <p:nvPr>
            <p:ph type="sldNum" sz="quarter" idx="10"/>
          </p:nvPr>
        </p:nvSpPr>
        <p:spPr>
          <a:ln/>
        </p:spPr>
        <p:txBody>
          <a:bodyPr/>
          <a:lstStyle>
            <a:lvl1pPr>
              <a:defRPr/>
            </a:lvl1pPr>
          </a:lstStyle>
          <a:p>
            <a:pPr>
              <a:defRPr/>
            </a:pPr>
            <a:fld id="{33590229-4A3E-42A9-84D9-8790407A3BED}" type="slidenum">
              <a:rPr lang="en-US" altLang="fr-FR"/>
              <a:pPr>
                <a:defRPr/>
              </a:pPr>
              <a:t>‹N°›</a:t>
            </a:fld>
            <a:endParaRPr lang="en-US" altLang="fr-FR"/>
          </a:p>
        </p:txBody>
      </p:sp>
    </p:spTree>
    <p:extLst>
      <p:ext uri="{BB962C8B-B14F-4D97-AF65-F5344CB8AC3E}">
        <p14:creationId xmlns:p14="http://schemas.microsoft.com/office/powerpoint/2010/main" val="2674306425"/>
      </p:ext>
    </p:extLst>
  </p:cSld>
  <p:clrMapOvr>
    <a:masterClrMapping/>
  </p:clrMapOvr>
  <p:transition/>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206375"/>
            <a:ext cx="1943100" cy="64230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85800" y="206375"/>
            <a:ext cx="5676900" cy="64230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C6B3697F-A12B-42B1-9883-71CF0A909B5B}"/>
              </a:ext>
            </a:extLst>
          </p:cNvPr>
          <p:cNvSpPr>
            <a:spLocks noGrp="1" noChangeArrowheads="1"/>
          </p:cNvSpPr>
          <p:nvPr>
            <p:ph type="sldNum" sz="quarter" idx="10"/>
          </p:nvPr>
        </p:nvSpPr>
        <p:spPr>
          <a:ln/>
        </p:spPr>
        <p:txBody>
          <a:bodyPr/>
          <a:lstStyle>
            <a:lvl1pPr>
              <a:defRPr/>
            </a:lvl1pPr>
          </a:lstStyle>
          <a:p>
            <a:pPr>
              <a:defRPr/>
            </a:pPr>
            <a:fld id="{5AE0B40F-F51E-4E34-A4EE-94A0200FB439}" type="slidenum">
              <a:rPr lang="en-US" altLang="fr-FR"/>
              <a:pPr>
                <a:defRPr/>
              </a:pPr>
              <a:t>‹N°›</a:t>
            </a:fld>
            <a:endParaRPr lang="en-US" altLang="fr-FR"/>
          </a:p>
        </p:txBody>
      </p:sp>
    </p:spTree>
    <p:extLst>
      <p:ext uri="{BB962C8B-B14F-4D97-AF65-F5344CB8AC3E}">
        <p14:creationId xmlns:p14="http://schemas.microsoft.com/office/powerpoint/2010/main" val="507189013"/>
      </p:ext>
    </p:extLst>
  </p:cSld>
  <p:clrMapOvr>
    <a:masterClrMapping/>
  </p:clrMapOv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206375"/>
            <a:ext cx="7772400" cy="1143000"/>
          </a:xfrm>
        </p:spPr>
        <p:txBody>
          <a:bodyPr/>
          <a:lstStyle/>
          <a:p>
            <a:r>
              <a:rPr lang="fr-FR"/>
              <a:t>Modifiez le style du titre</a:t>
            </a:r>
          </a:p>
        </p:txBody>
      </p:sp>
      <p:sp>
        <p:nvSpPr>
          <p:cNvPr id="3" name="Espace réservé du texte 2"/>
          <p:cNvSpPr>
            <a:spLocks noGrp="1"/>
          </p:cNvSpPr>
          <p:nvPr>
            <p:ph type="body" sz="half" idx="1"/>
          </p:nvPr>
        </p:nvSpPr>
        <p:spPr>
          <a:xfrm>
            <a:off x="685800" y="1627188"/>
            <a:ext cx="3810000" cy="50022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4648200" y="1627188"/>
            <a:ext cx="3810000" cy="5002212"/>
          </a:xfrm>
        </p:spPr>
        <p:txBody>
          <a:bodyPr/>
          <a:lstStyle/>
          <a:p>
            <a:pPr lvl="0"/>
            <a:r>
              <a:rPr lang="fr-FR" noProof="0"/>
              <a:t>Cliquez sur l'icône pour ajouter une image en ligne</a:t>
            </a:r>
          </a:p>
        </p:txBody>
      </p:sp>
      <p:sp>
        <p:nvSpPr>
          <p:cNvPr id="5" name="Rectangle 4">
            <a:extLst>
              <a:ext uri="{FF2B5EF4-FFF2-40B4-BE49-F238E27FC236}">
                <a16:creationId xmlns:a16="http://schemas.microsoft.com/office/drawing/2014/main" id="{7D8B5645-2E94-459D-85F3-91F9474EDA7A}"/>
              </a:ext>
            </a:extLst>
          </p:cNvPr>
          <p:cNvSpPr>
            <a:spLocks noGrp="1" noChangeArrowheads="1"/>
          </p:cNvSpPr>
          <p:nvPr>
            <p:ph type="sldNum" sz="quarter" idx="10"/>
          </p:nvPr>
        </p:nvSpPr>
        <p:spPr>
          <a:ln/>
        </p:spPr>
        <p:txBody>
          <a:bodyPr/>
          <a:lstStyle>
            <a:lvl1pPr>
              <a:defRPr/>
            </a:lvl1pPr>
          </a:lstStyle>
          <a:p>
            <a:pPr>
              <a:defRPr/>
            </a:pPr>
            <a:fld id="{5954A225-624C-417F-8B1B-D701C94870B1}" type="slidenum">
              <a:rPr lang="en-US" altLang="fr-FR"/>
              <a:pPr>
                <a:defRPr/>
              </a:pPr>
              <a:t>‹N°›</a:t>
            </a:fld>
            <a:endParaRPr lang="en-US" altLang="fr-FR"/>
          </a:p>
        </p:txBody>
      </p:sp>
    </p:spTree>
    <p:extLst>
      <p:ext uri="{BB962C8B-B14F-4D97-AF65-F5344CB8AC3E}">
        <p14:creationId xmlns:p14="http://schemas.microsoft.com/office/powerpoint/2010/main" val="674037207"/>
      </p:ext>
    </p:extLst>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206375"/>
            <a:ext cx="7772400" cy="1143000"/>
          </a:xfrm>
        </p:spPr>
        <p:txBody>
          <a:bodyPr/>
          <a:lstStyle/>
          <a:p>
            <a:r>
              <a:rPr lang="fr-FR"/>
              <a:t>Modifiez le style du titre</a:t>
            </a:r>
          </a:p>
        </p:txBody>
      </p:sp>
      <p:sp>
        <p:nvSpPr>
          <p:cNvPr id="3" name="Espace réservé du tableau 2"/>
          <p:cNvSpPr>
            <a:spLocks noGrp="1"/>
          </p:cNvSpPr>
          <p:nvPr>
            <p:ph type="tbl" idx="1"/>
          </p:nvPr>
        </p:nvSpPr>
        <p:spPr>
          <a:xfrm>
            <a:off x="685800" y="1627188"/>
            <a:ext cx="7772400" cy="5002212"/>
          </a:xfrm>
        </p:spPr>
        <p:txBody>
          <a:bodyPr/>
          <a:lstStyle/>
          <a:p>
            <a:pPr lvl="0"/>
            <a:r>
              <a:rPr lang="fr-FR" noProof="0"/>
              <a:t>Cliquez sur l'icône pour ajouter un tableau</a:t>
            </a:r>
          </a:p>
        </p:txBody>
      </p:sp>
      <p:sp>
        <p:nvSpPr>
          <p:cNvPr id="4" name="Rectangle 4">
            <a:extLst>
              <a:ext uri="{FF2B5EF4-FFF2-40B4-BE49-F238E27FC236}">
                <a16:creationId xmlns:a16="http://schemas.microsoft.com/office/drawing/2014/main" id="{7662715B-6CAF-41C1-916D-79C4839BCFE6}"/>
              </a:ext>
            </a:extLst>
          </p:cNvPr>
          <p:cNvSpPr>
            <a:spLocks noGrp="1" noChangeArrowheads="1"/>
          </p:cNvSpPr>
          <p:nvPr>
            <p:ph type="sldNum" sz="quarter" idx="10"/>
          </p:nvPr>
        </p:nvSpPr>
        <p:spPr>
          <a:ln/>
        </p:spPr>
        <p:txBody>
          <a:bodyPr/>
          <a:lstStyle>
            <a:lvl1pPr>
              <a:defRPr/>
            </a:lvl1pPr>
          </a:lstStyle>
          <a:p>
            <a:pPr>
              <a:defRPr/>
            </a:pPr>
            <a:fld id="{B9E0234D-3992-4B4E-A659-F886253BD498}" type="slidenum">
              <a:rPr lang="en-US" altLang="fr-FR"/>
              <a:pPr>
                <a:defRPr/>
              </a:pPr>
              <a:t>‹N°›</a:t>
            </a:fld>
            <a:endParaRPr lang="en-US" altLang="fr-FR"/>
          </a:p>
        </p:txBody>
      </p:sp>
    </p:spTree>
    <p:extLst>
      <p:ext uri="{BB962C8B-B14F-4D97-AF65-F5344CB8AC3E}">
        <p14:creationId xmlns:p14="http://schemas.microsoft.com/office/powerpoint/2010/main" val="1663181232"/>
      </p:ext>
    </p:extLst>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pic>
        <p:nvPicPr>
          <p:cNvPr id="5" name="Picture 8" descr="F:\JEAN-PIERRE\ASTRONOMIE\TRUCS LOGOS LIVRES\logoplanetastr67.jpg">
            <a:hlinkClick r:id="rId2" action="ppaction://hlinksldjump"/>
            <a:extLst>
              <a:ext uri="{FF2B5EF4-FFF2-40B4-BE49-F238E27FC236}">
                <a16:creationId xmlns:a16="http://schemas.microsoft.com/office/drawing/2014/main" id="{B161BB3B-FFFE-4804-B16F-14B191F13C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85800" y="206375"/>
            <a:ext cx="7772400" cy="1143000"/>
          </a:xfrm>
        </p:spPr>
        <p:txBody>
          <a:bodyPr/>
          <a:lstStyle/>
          <a:p>
            <a:r>
              <a:rPr lang="fr-FR"/>
              <a:t>Cliquez pour modifier le style du titre</a:t>
            </a:r>
          </a:p>
        </p:txBody>
      </p:sp>
      <p:sp>
        <p:nvSpPr>
          <p:cNvPr id="3" name="Espace réservé du contenu 2"/>
          <p:cNvSpPr>
            <a:spLocks noGrp="1"/>
          </p:cNvSpPr>
          <p:nvPr>
            <p:ph sz="half" idx="1"/>
          </p:nvPr>
        </p:nvSpPr>
        <p:spPr>
          <a:xfrm>
            <a:off x="685800" y="1627188"/>
            <a:ext cx="7772400" cy="24241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85800" y="4203700"/>
            <a:ext cx="7772400" cy="24257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8">
            <a:extLst>
              <a:ext uri="{FF2B5EF4-FFF2-40B4-BE49-F238E27FC236}">
                <a16:creationId xmlns:a16="http://schemas.microsoft.com/office/drawing/2014/main" id="{79162C4D-11A0-4B36-ADF7-B6BC316B3F9B}"/>
              </a:ext>
            </a:extLst>
          </p:cNvPr>
          <p:cNvSpPr>
            <a:spLocks noGrp="1" noChangeArrowheads="1"/>
          </p:cNvSpPr>
          <p:nvPr>
            <p:ph type="sldNum" sz="quarter" idx="10"/>
          </p:nvPr>
        </p:nvSpPr>
        <p:spPr/>
        <p:txBody>
          <a:bodyPr/>
          <a:lstStyle>
            <a:lvl1pPr>
              <a:defRPr/>
            </a:lvl1pPr>
          </a:lstStyle>
          <a:p>
            <a:pPr>
              <a:defRPr/>
            </a:pPr>
            <a:fld id="{E01F70A4-4FF3-4929-B9EE-F65A51C81643}" type="slidenum">
              <a:rPr lang="en-US" altLang="fr-FR"/>
              <a:pPr>
                <a:defRPr/>
              </a:pPr>
              <a:t>‹N°›</a:t>
            </a:fld>
            <a:endParaRPr lang="en-US" altLang="fr-FR"/>
          </a:p>
        </p:txBody>
      </p:sp>
    </p:spTree>
    <p:extLst>
      <p:ext uri="{BB962C8B-B14F-4D97-AF65-F5344CB8AC3E}">
        <p14:creationId xmlns:p14="http://schemas.microsoft.com/office/powerpoint/2010/main" val="244364916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8" descr="F:\JEAN-PIERRE\ASTRONOMIE\TRUCS LOGOS LIVRES\logoplanetastr67.jpg">
            <a:hlinkClick r:id="rId2" action="ppaction://hlinksldjump"/>
            <a:extLst>
              <a:ext uri="{FF2B5EF4-FFF2-40B4-BE49-F238E27FC236}">
                <a16:creationId xmlns:a16="http://schemas.microsoft.com/office/drawing/2014/main" id="{F9EBA284-3047-4E53-B99C-D48CE1506D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5" name="Espace réservé du numéro de diapositive 4">
            <a:extLst>
              <a:ext uri="{FF2B5EF4-FFF2-40B4-BE49-F238E27FC236}">
                <a16:creationId xmlns:a16="http://schemas.microsoft.com/office/drawing/2014/main" id="{D23A9904-2C5A-4CB0-A1CE-5A1025C9D306}"/>
              </a:ext>
            </a:extLst>
          </p:cNvPr>
          <p:cNvSpPr>
            <a:spLocks noGrp="1" noChangeArrowheads="1"/>
          </p:cNvSpPr>
          <p:nvPr>
            <p:ph type="sldNum" sz="quarter" idx="10"/>
          </p:nvPr>
        </p:nvSpPr>
        <p:spPr/>
        <p:txBody>
          <a:bodyPr/>
          <a:lstStyle>
            <a:lvl1pPr>
              <a:defRPr/>
            </a:lvl1pPr>
          </a:lstStyle>
          <a:p>
            <a:pPr>
              <a:defRPr/>
            </a:pPr>
            <a:fld id="{BB2380A2-0FD7-40A1-893A-3BDBD6929E41}" type="slidenum">
              <a:rPr lang="en-US" altLang="fr-FR"/>
              <a:pPr>
                <a:defRPr/>
              </a:pPr>
              <a:t>‹N°›</a:t>
            </a:fld>
            <a:endParaRPr lang="en-US" altLang="fr-FR"/>
          </a:p>
        </p:txBody>
      </p:sp>
    </p:spTree>
    <p:extLst>
      <p:ext uri="{BB962C8B-B14F-4D97-AF65-F5344CB8AC3E}">
        <p14:creationId xmlns:p14="http://schemas.microsoft.com/office/powerpoint/2010/main" val="24505856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sldNum" sz="quarter" idx="10"/>
          </p:nvPr>
        </p:nvSpPr>
        <p:spPr/>
        <p:txBody>
          <a:bodyPr/>
          <a:lstStyle>
            <a:lvl1pPr>
              <a:defRPr/>
            </a:lvl1pPr>
          </a:lstStyle>
          <a:p>
            <a:pPr>
              <a:defRPr/>
            </a:pPr>
            <a:fld id="{B6B78640-5D0E-4857-BC6D-C73E2A353732}" type="slidenum">
              <a:rPr lang="en-US" altLang="fr-FR"/>
              <a:pPr>
                <a:defRPr/>
              </a:pPr>
              <a:t>‹N°›</a:t>
            </a:fld>
            <a:endParaRPr lang="en-US" altLang="fr-FR"/>
          </a:p>
        </p:txBody>
      </p:sp>
    </p:spTree>
    <p:extLst>
      <p:ext uri="{BB962C8B-B14F-4D97-AF65-F5344CB8AC3E}">
        <p14:creationId xmlns:p14="http://schemas.microsoft.com/office/powerpoint/2010/main" val="36353553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8" descr="F:\JEAN-PIERRE\ASTRONOMIE\TRUCS LOGOS LIVRES\logoplanetastr67.jpg">
            <a:hlinkClick r:id="rId2" action="ppaction://hlinksldjump"/>
            <a:extLst>
              <a:ext uri="{FF2B5EF4-FFF2-40B4-BE49-F238E27FC236}">
                <a16:creationId xmlns:a16="http://schemas.microsoft.com/office/drawing/2014/main" id="{9891E54A-335A-44EB-82F1-9DC005E9656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baseline="0">
                <a:solidFill>
                  <a:schemeClr val="tx1"/>
                </a:solidFill>
              </a:defRPr>
            </a:lvl1pPr>
          </a:lstStyle>
          <a:p>
            <a:r>
              <a:rPr lang="fr-FR" dirty="0"/>
              <a:t>Modifiez le style du titre</a:t>
            </a:r>
          </a:p>
        </p:txBody>
      </p:sp>
      <p:sp>
        <p:nvSpPr>
          <p:cNvPr id="3" name="Espace réservé du contenu 2"/>
          <p:cNvSpPr>
            <a:spLocks noGrp="1"/>
          </p:cNvSpPr>
          <p:nvPr>
            <p:ph idx="1"/>
          </p:nvPr>
        </p:nvSpPr>
        <p:spPr/>
        <p:txBody>
          <a:bodyPr/>
          <a:lstStyle>
            <a:lvl1pPr>
              <a:defRPr baseline="0">
                <a:solidFill>
                  <a:schemeClr val="tx1"/>
                </a:solidFill>
              </a:defRPr>
            </a:lvl1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numéro de diapositive 4">
            <a:extLst>
              <a:ext uri="{FF2B5EF4-FFF2-40B4-BE49-F238E27FC236}">
                <a16:creationId xmlns:a16="http://schemas.microsoft.com/office/drawing/2014/main" id="{7D767DF4-462B-4894-86EC-3904BC77956C}"/>
              </a:ext>
            </a:extLst>
          </p:cNvPr>
          <p:cNvSpPr>
            <a:spLocks noGrp="1" noChangeArrowheads="1"/>
          </p:cNvSpPr>
          <p:nvPr>
            <p:ph type="sldNum" sz="quarter" idx="10"/>
          </p:nvPr>
        </p:nvSpPr>
        <p:spPr/>
        <p:txBody>
          <a:bodyPr/>
          <a:lstStyle>
            <a:lvl1pPr>
              <a:defRPr/>
            </a:lvl1pPr>
          </a:lstStyle>
          <a:p>
            <a:pPr>
              <a:defRPr/>
            </a:pPr>
            <a:fld id="{7EABD4D1-9B81-4FBB-ACAD-8377A9AABAF2}" type="slidenum">
              <a:rPr lang="en-US" altLang="fr-FR"/>
              <a:pPr>
                <a:defRPr/>
              </a:pPr>
              <a:t>‹N°›</a:t>
            </a:fld>
            <a:endParaRPr lang="en-US" altLang="fr-FR"/>
          </a:p>
        </p:txBody>
      </p:sp>
    </p:spTree>
    <p:extLst>
      <p:ext uri="{BB962C8B-B14F-4D97-AF65-F5344CB8AC3E}">
        <p14:creationId xmlns:p14="http://schemas.microsoft.com/office/powerpoint/2010/main" val="42644682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764704"/>
            <a:ext cx="8134672" cy="5864696"/>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a:extLst>
              <a:ext uri="{FF2B5EF4-FFF2-40B4-BE49-F238E27FC236}">
                <a16:creationId xmlns:a16="http://schemas.microsoft.com/office/drawing/2014/main" id="{CE7B2944-6AE2-4AB7-90E4-966D3E784D60}"/>
              </a:ext>
            </a:extLst>
          </p:cNvPr>
          <p:cNvSpPr>
            <a:spLocks noGrp="1" noChangeArrowheads="1"/>
          </p:cNvSpPr>
          <p:nvPr>
            <p:ph type="sldNum" sz="quarter" idx="10"/>
          </p:nvPr>
        </p:nvSpPr>
        <p:spPr>
          <a:ln/>
        </p:spPr>
        <p:txBody>
          <a:bodyPr/>
          <a:lstStyle>
            <a:lvl1pPr>
              <a:defRPr/>
            </a:lvl1pPr>
          </a:lstStyle>
          <a:p>
            <a:pPr>
              <a:defRPr/>
            </a:pPr>
            <a:fld id="{F4D94A29-27F4-4DAF-A83A-C837DC834F99}" type="slidenum">
              <a:rPr lang="en-US" altLang="fr-FR"/>
              <a:pPr>
                <a:defRPr/>
              </a:pPr>
              <a:t>‹N°›</a:t>
            </a:fld>
            <a:endParaRPr lang="en-US" altLang="fr-FR"/>
          </a:p>
        </p:txBody>
      </p:sp>
    </p:spTree>
    <p:extLst>
      <p:ext uri="{BB962C8B-B14F-4D97-AF65-F5344CB8AC3E}">
        <p14:creationId xmlns:p14="http://schemas.microsoft.com/office/powerpoint/2010/main" val="3187225613"/>
      </p:ext>
    </p:extLst>
  </p:cSld>
  <p:clrMapOvr>
    <a:masterClrMapping/>
  </p:clrMapOvr>
  <p:transition/>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Modifier les styles du texte du masque</a:t>
            </a:r>
          </a:p>
        </p:txBody>
      </p:sp>
      <p:sp>
        <p:nvSpPr>
          <p:cNvPr id="4" name="Rectangle 4">
            <a:extLst>
              <a:ext uri="{FF2B5EF4-FFF2-40B4-BE49-F238E27FC236}">
                <a16:creationId xmlns:a16="http://schemas.microsoft.com/office/drawing/2014/main" id="{FCC7F2D3-7A8E-445D-BC25-DEBE4C956026}"/>
              </a:ext>
            </a:extLst>
          </p:cNvPr>
          <p:cNvSpPr>
            <a:spLocks noGrp="1" noChangeArrowheads="1"/>
          </p:cNvSpPr>
          <p:nvPr>
            <p:ph type="sldNum" sz="quarter" idx="10"/>
          </p:nvPr>
        </p:nvSpPr>
        <p:spPr>
          <a:ln/>
        </p:spPr>
        <p:txBody>
          <a:bodyPr/>
          <a:lstStyle>
            <a:lvl1pPr>
              <a:defRPr/>
            </a:lvl1pPr>
          </a:lstStyle>
          <a:p>
            <a:pPr>
              <a:defRPr/>
            </a:pPr>
            <a:fld id="{55225FD3-8D4B-4841-8581-D6EAE7CF5357}" type="slidenum">
              <a:rPr lang="en-US" altLang="fr-FR"/>
              <a:pPr>
                <a:defRPr/>
              </a:pPr>
              <a:t>‹N°›</a:t>
            </a:fld>
            <a:endParaRPr lang="en-US" altLang="fr-FR"/>
          </a:p>
        </p:txBody>
      </p:sp>
    </p:spTree>
    <p:extLst>
      <p:ext uri="{BB962C8B-B14F-4D97-AF65-F5344CB8AC3E}">
        <p14:creationId xmlns:p14="http://schemas.microsoft.com/office/powerpoint/2010/main" val="1339797330"/>
      </p:ext>
    </p:extLst>
  </p:cSld>
  <p:clrMapOvr>
    <a:masterClrMapping/>
  </p:clrMapOvr>
  <p:transition/>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85800" y="1627188"/>
            <a:ext cx="3810000" cy="5002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27188"/>
            <a:ext cx="3810000" cy="5002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25E28A74-1049-482A-8584-ABCBB720EB98}"/>
              </a:ext>
            </a:extLst>
          </p:cNvPr>
          <p:cNvSpPr>
            <a:spLocks noGrp="1" noChangeArrowheads="1"/>
          </p:cNvSpPr>
          <p:nvPr>
            <p:ph type="sldNum" sz="quarter" idx="10"/>
          </p:nvPr>
        </p:nvSpPr>
        <p:spPr>
          <a:ln/>
        </p:spPr>
        <p:txBody>
          <a:bodyPr/>
          <a:lstStyle>
            <a:lvl1pPr>
              <a:defRPr/>
            </a:lvl1pPr>
          </a:lstStyle>
          <a:p>
            <a:pPr>
              <a:defRPr/>
            </a:pPr>
            <a:fld id="{E561F26C-AC10-4804-8C59-8E41B64A7310}" type="slidenum">
              <a:rPr lang="en-US" altLang="fr-FR"/>
              <a:pPr>
                <a:defRPr/>
              </a:pPr>
              <a:t>‹N°›</a:t>
            </a:fld>
            <a:endParaRPr lang="en-US" altLang="fr-FR"/>
          </a:p>
        </p:txBody>
      </p:sp>
    </p:spTree>
    <p:extLst>
      <p:ext uri="{BB962C8B-B14F-4D97-AF65-F5344CB8AC3E}">
        <p14:creationId xmlns:p14="http://schemas.microsoft.com/office/powerpoint/2010/main" val="4081483593"/>
      </p:ext>
    </p:extLst>
  </p:cSld>
  <p:clrMapOvr>
    <a:masterClrMapping/>
  </p:clrMapOvr>
  <p:transition/>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90BA3FA3-95A9-4576-B5A3-47BE64C4E1F6}"/>
              </a:ext>
            </a:extLst>
          </p:cNvPr>
          <p:cNvSpPr>
            <a:spLocks noGrp="1" noChangeArrowheads="1"/>
          </p:cNvSpPr>
          <p:nvPr>
            <p:ph type="sldNum" sz="quarter" idx="10"/>
          </p:nvPr>
        </p:nvSpPr>
        <p:spPr>
          <a:ln/>
        </p:spPr>
        <p:txBody>
          <a:bodyPr/>
          <a:lstStyle>
            <a:lvl1pPr>
              <a:defRPr/>
            </a:lvl1pPr>
          </a:lstStyle>
          <a:p>
            <a:pPr>
              <a:defRPr/>
            </a:pPr>
            <a:fld id="{AAA3CA3E-6FA0-431B-A4CC-36B3FE7E2B77}" type="slidenum">
              <a:rPr lang="en-US" altLang="fr-FR"/>
              <a:pPr>
                <a:defRPr/>
              </a:pPr>
              <a:t>‹N°›</a:t>
            </a:fld>
            <a:endParaRPr lang="en-US" altLang="fr-FR"/>
          </a:p>
        </p:txBody>
      </p:sp>
    </p:spTree>
    <p:extLst>
      <p:ext uri="{BB962C8B-B14F-4D97-AF65-F5344CB8AC3E}">
        <p14:creationId xmlns:p14="http://schemas.microsoft.com/office/powerpoint/2010/main" val="2492502418"/>
      </p:ext>
    </p:extLst>
  </p:cSld>
  <p:clrMapOvr>
    <a:masterClrMapping/>
  </p:clrMapOvr>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3" name="Picture 8" descr="F:\JEAN-PIERRE\ASTRONOMIE\TRUCS LOGOS LIVRES\logoplanetastr67.jpg">
            <a:hlinkClick r:id="rId2" action="ppaction://hlinksldjump"/>
            <a:extLst>
              <a:ext uri="{FF2B5EF4-FFF2-40B4-BE49-F238E27FC236}">
                <a16:creationId xmlns:a16="http://schemas.microsoft.com/office/drawing/2014/main" id="{E6E6217C-0851-4DA2-91BE-E22D16DEDB6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93B201B9-FD57-46E0-BAA4-C035C21D41AB}"/>
              </a:ext>
            </a:extLst>
          </p:cNvPr>
          <p:cNvSpPr>
            <a:spLocks noGrp="1" noChangeArrowheads="1"/>
          </p:cNvSpPr>
          <p:nvPr>
            <p:ph type="sldNum" sz="quarter" idx="10"/>
          </p:nvPr>
        </p:nvSpPr>
        <p:spPr/>
        <p:txBody>
          <a:bodyPr/>
          <a:lstStyle>
            <a:lvl1pPr>
              <a:defRPr/>
            </a:lvl1pPr>
          </a:lstStyle>
          <a:p>
            <a:pPr>
              <a:defRPr/>
            </a:pPr>
            <a:fld id="{D35B76BC-42ED-4CF4-94D2-7A3EF5CBA4D6}" type="slidenum">
              <a:rPr lang="en-US" altLang="fr-FR"/>
              <a:pPr>
                <a:defRPr/>
              </a:pPr>
              <a:t>‹N°›</a:t>
            </a:fld>
            <a:endParaRPr lang="en-US" altLang="fr-FR"/>
          </a:p>
        </p:txBody>
      </p:sp>
    </p:spTree>
    <p:extLst>
      <p:ext uri="{BB962C8B-B14F-4D97-AF65-F5344CB8AC3E}">
        <p14:creationId xmlns:p14="http://schemas.microsoft.com/office/powerpoint/2010/main" val="323000953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Picture 8" descr="F:\JEAN-PIERRE\ASTRONOMIE\TRUCS LOGOS LIVRES\logoplanetastr67.jpg">
            <a:hlinkClick r:id="rId2" action="ppaction://hlinksldjump"/>
            <a:extLst>
              <a:ext uri="{FF2B5EF4-FFF2-40B4-BE49-F238E27FC236}">
                <a16:creationId xmlns:a16="http://schemas.microsoft.com/office/drawing/2014/main" id="{83367187-D4D6-4F65-8936-9A7EE7F3FF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4A0A7C33-8641-4026-BD9B-B3D29AABF68C}"/>
              </a:ext>
            </a:extLst>
          </p:cNvPr>
          <p:cNvSpPr>
            <a:spLocks noGrp="1" noChangeArrowheads="1"/>
          </p:cNvSpPr>
          <p:nvPr>
            <p:ph type="sldNum" sz="quarter" idx="10"/>
          </p:nvPr>
        </p:nvSpPr>
        <p:spPr/>
        <p:txBody>
          <a:bodyPr/>
          <a:lstStyle>
            <a:lvl1pPr>
              <a:defRPr/>
            </a:lvl1pPr>
          </a:lstStyle>
          <a:p>
            <a:pPr>
              <a:defRPr/>
            </a:pPr>
            <a:fld id="{EC5BE120-0ACC-4936-AF87-BF22097EFE80}" type="slidenum">
              <a:rPr lang="en-US" altLang="fr-FR"/>
              <a:pPr>
                <a:defRPr/>
              </a:pPr>
              <a:t>‹N°›</a:t>
            </a:fld>
            <a:endParaRPr lang="en-US" altLang="fr-FR"/>
          </a:p>
        </p:txBody>
      </p:sp>
    </p:spTree>
    <p:extLst>
      <p:ext uri="{BB962C8B-B14F-4D97-AF65-F5344CB8AC3E}">
        <p14:creationId xmlns:p14="http://schemas.microsoft.com/office/powerpoint/2010/main" val="135049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Rectangle 4">
            <a:extLst>
              <a:ext uri="{FF2B5EF4-FFF2-40B4-BE49-F238E27FC236}">
                <a16:creationId xmlns:a16="http://schemas.microsoft.com/office/drawing/2014/main" id="{E06D0CC4-E10D-4E35-A4FE-A91D3953A24A}"/>
              </a:ext>
            </a:extLst>
          </p:cNvPr>
          <p:cNvSpPr>
            <a:spLocks noGrp="1" noChangeArrowheads="1"/>
          </p:cNvSpPr>
          <p:nvPr>
            <p:ph type="sldNum" sz="quarter" idx="10"/>
          </p:nvPr>
        </p:nvSpPr>
        <p:spPr>
          <a:ln/>
        </p:spPr>
        <p:txBody>
          <a:bodyPr/>
          <a:lstStyle>
            <a:lvl1pPr>
              <a:defRPr/>
            </a:lvl1pPr>
          </a:lstStyle>
          <a:p>
            <a:pPr>
              <a:defRPr/>
            </a:pPr>
            <a:fld id="{D2C13991-7233-4A4F-BF8F-15959D753520}" type="slidenum">
              <a:rPr lang="en-US" altLang="fr-FR"/>
              <a:pPr>
                <a:defRPr/>
              </a:pPr>
              <a:t>‹N°›</a:t>
            </a:fld>
            <a:endParaRPr lang="en-US" altLang="fr-FR"/>
          </a:p>
        </p:txBody>
      </p:sp>
    </p:spTree>
    <p:extLst>
      <p:ext uri="{BB962C8B-B14F-4D97-AF65-F5344CB8AC3E}">
        <p14:creationId xmlns:p14="http://schemas.microsoft.com/office/powerpoint/2010/main" val="2977840971"/>
      </p:ext>
    </p:extLst>
  </p:cSld>
  <p:clrMapOvr>
    <a:masterClrMapping/>
  </p:clrMapOvr>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Rectangle 4">
            <a:extLst>
              <a:ext uri="{FF2B5EF4-FFF2-40B4-BE49-F238E27FC236}">
                <a16:creationId xmlns:a16="http://schemas.microsoft.com/office/drawing/2014/main" id="{8182747D-4D83-46FB-83DF-F577783497EF}"/>
              </a:ext>
            </a:extLst>
          </p:cNvPr>
          <p:cNvSpPr>
            <a:spLocks noGrp="1" noChangeArrowheads="1"/>
          </p:cNvSpPr>
          <p:nvPr>
            <p:ph type="sldNum" sz="quarter" idx="10"/>
          </p:nvPr>
        </p:nvSpPr>
        <p:spPr>
          <a:ln/>
        </p:spPr>
        <p:txBody>
          <a:bodyPr/>
          <a:lstStyle>
            <a:lvl1pPr>
              <a:defRPr/>
            </a:lvl1pPr>
          </a:lstStyle>
          <a:p>
            <a:pPr>
              <a:defRPr/>
            </a:pPr>
            <a:fld id="{75549E10-D945-4F37-A566-984F21824120}" type="slidenum">
              <a:rPr lang="en-US" altLang="fr-FR"/>
              <a:pPr>
                <a:defRPr/>
              </a:pPr>
              <a:t>‹N°›</a:t>
            </a:fld>
            <a:endParaRPr lang="en-US" altLang="fr-FR"/>
          </a:p>
        </p:txBody>
      </p:sp>
    </p:spTree>
    <p:extLst>
      <p:ext uri="{BB962C8B-B14F-4D97-AF65-F5344CB8AC3E}">
        <p14:creationId xmlns:p14="http://schemas.microsoft.com/office/powerpoint/2010/main" val="2746577379"/>
      </p:ext>
    </p:extLst>
  </p:cSld>
  <p:clrMapOvr>
    <a:masterClrMapping/>
  </p:clrMapOvr>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C757580B-4F0F-4C06-9503-72A29FB6E953}"/>
              </a:ext>
            </a:extLst>
          </p:cNvPr>
          <p:cNvSpPr>
            <a:spLocks noGrp="1" noChangeArrowheads="1"/>
          </p:cNvSpPr>
          <p:nvPr>
            <p:ph type="sldNum" sz="quarter" idx="10"/>
          </p:nvPr>
        </p:nvSpPr>
        <p:spPr>
          <a:ln/>
        </p:spPr>
        <p:txBody>
          <a:bodyPr/>
          <a:lstStyle>
            <a:lvl1pPr>
              <a:defRPr/>
            </a:lvl1pPr>
          </a:lstStyle>
          <a:p>
            <a:pPr>
              <a:defRPr/>
            </a:pPr>
            <a:fld id="{33590229-4A3E-42A9-84D9-8790407A3BED}" type="slidenum">
              <a:rPr lang="en-US" altLang="fr-FR"/>
              <a:pPr>
                <a:defRPr/>
              </a:pPr>
              <a:t>‹N°›</a:t>
            </a:fld>
            <a:endParaRPr lang="en-US" altLang="fr-FR"/>
          </a:p>
        </p:txBody>
      </p:sp>
    </p:spTree>
    <p:extLst>
      <p:ext uri="{BB962C8B-B14F-4D97-AF65-F5344CB8AC3E}">
        <p14:creationId xmlns:p14="http://schemas.microsoft.com/office/powerpoint/2010/main" val="886924077"/>
      </p:ext>
    </p:extLst>
  </p:cSld>
  <p:clrMapOvr>
    <a:masterClrMapping/>
  </p:clrMapOvr>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85800" y="1627188"/>
            <a:ext cx="3810000" cy="5002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27188"/>
            <a:ext cx="3810000" cy="5002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sldNum" sz="quarter" idx="10"/>
          </p:nvPr>
        </p:nvSpPr>
        <p:spPr/>
        <p:txBody>
          <a:bodyPr/>
          <a:lstStyle>
            <a:lvl1pPr>
              <a:defRPr/>
            </a:lvl1pPr>
          </a:lstStyle>
          <a:p>
            <a:pPr>
              <a:defRPr/>
            </a:pPr>
            <a:fld id="{C533120B-DDFB-4D3D-AB8B-6EADB1AB34F9}" type="slidenum">
              <a:rPr lang="en-US" altLang="fr-FR"/>
              <a:pPr>
                <a:defRPr/>
              </a:pPr>
              <a:t>‹N°›</a:t>
            </a:fld>
            <a:endParaRPr lang="en-US" altLang="fr-FR"/>
          </a:p>
        </p:txBody>
      </p:sp>
    </p:spTree>
    <p:extLst>
      <p:ext uri="{BB962C8B-B14F-4D97-AF65-F5344CB8AC3E}">
        <p14:creationId xmlns:p14="http://schemas.microsoft.com/office/powerpoint/2010/main" val="102809920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206375"/>
            <a:ext cx="1943100" cy="64230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85800" y="206375"/>
            <a:ext cx="5676900" cy="64230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C6B3697F-A12B-42B1-9883-71CF0A909B5B}"/>
              </a:ext>
            </a:extLst>
          </p:cNvPr>
          <p:cNvSpPr>
            <a:spLocks noGrp="1" noChangeArrowheads="1"/>
          </p:cNvSpPr>
          <p:nvPr>
            <p:ph type="sldNum" sz="quarter" idx="10"/>
          </p:nvPr>
        </p:nvSpPr>
        <p:spPr>
          <a:ln/>
        </p:spPr>
        <p:txBody>
          <a:bodyPr/>
          <a:lstStyle>
            <a:lvl1pPr>
              <a:defRPr/>
            </a:lvl1pPr>
          </a:lstStyle>
          <a:p>
            <a:pPr>
              <a:defRPr/>
            </a:pPr>
            <a:fld id="{5AE0B40F-F51E-4E34-A4EE-94A0200FB439}" type="slidenum">
              <a:rPr lang="en-US" altLang="fr-FR"/>
              <a:pPr>
                <a:defRPr/>
              </a:pPr>
              <a:t>‹N°›</a:t>
            </a:fld>
            <a:endParaRPr lang="en-US" altLang="fr-FR"/>
          </a:p>
        </p:txBody>
      </p:sp>
    </p:spTree>
    <p:extLst>
      <p:ext uri="{BB962C8B-B14F-4D97-AF65-F5344CB8AC3E}">
        <p14:creationId xmlns:p14="http://schemas.microsoft.com/office/powerpoint/2010/main" val="2793156709"/>
      </p:ext>
    </p:extLst>
  </p:cSld>
  <p:clrMapOvr>
    <a:masterClrMapping/>
  </p:clrMapOvr>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206375"/>
            <a:ext cx="7772400" cy="1143000"/>
          </a:xfrm>
        </p:spPr>
        <p:txBody>
          <a:bodyPr/>
          <a:lstStyle/>
          <a:p>
            <a:r>
              <a:rPr lang="fr-FR"/>
              <a:t>Modifiez le style du titre</a:t>
            </a:r>
          </a:p>
        </p:txBody>
      </p:sp>
      <p:sp>
        <p:nvSpPr>
          <p:cNvPr id="3" name="Espace réservé du texte 2"/>
          <p:cNvSpPr>
            <a:spLocks noGrp="1"/>
          </p:cNvSpPr>
          <p:nvPr>
            <p:ph type="body" sz="half" idx="1"/>
          </p:nvPr>
        </p:nvSpPr>
        <p:spPr>
          <a:xfrm>
            <a:off x="685800" y="1627188"/>
            <a:ext cx="3810000" cy="50022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4648200" y="1627188"/>
            <a:ext cx="3810000" cy="5002212"/>
          </a:xfrm>
        </p:spPr>
        <p:txBody>
          <a:bodyPr/>
          <a:lstStyle/>
          <a:p>
            <a:pPr lvl="0"/>
            <a:r>
              <a:rPr lang="fr-FR" noProof="0"/>
              <a:t>Cliquez sur l'icône pour ajouter une image en ligne</a:t>
            </a:r>
          </a:p>
        </p:txBody>
      </p:sp>
      <p:sp>
        <p:nvSpPr>
          <p:cNvPr id="5" name="Rectangle 4">
            <a:extLst>
              <a:ext uri="{FF2B5EF4-FFF2-40B4-BE49-F238E27FC236}">
                <a16:creationId xmlns:a16="http://schemas.microsoft.com/office/drawing/2014/main" id="{7D8B5645-2E94-459D-85F3-91F9474EDA7A}"/>
              </a:ext>
            </a:extLst>
          </p:cNvPr>
          <p:cNvSpPr>
            <a:spLocks noGrp="1" noChangeArrowheads="1"/>
          </p:cNvSpPr>
          <p:nvPr>
            <p:ph type="sldNum" sz="quarter" idx="10"/>
          </p:nvPr>
        </p:nvSpPr>
        <p:spPr>
          <a:ln/>
        </p:spPr>
        <p:txBody>
          <a:bodyPr/>
          <a:lstStyle>
            <a:lvl1pPr>
              <a:defRPr/>
            </a:lvl1pPr>
          </a:lstStyle>
          <a:p>
            <a:pPr>
              <a:defRPr/>
            </a:pPr>
            <a:fld id="{5954A225-624C-417F-8B1B-D701C94870B1}" type="slidenum">
              <a:rPr lang="en-US" altLang="fr-FR"/>
              <a:pPr>
                <a:defRPr/>
              </a:pPr>
              <a:t>‹N°›</a:t>
            </a:fld>
            <a:endParaRPr lang="en-US" altLang="fr-FR"/>
          </a:p>
        </p:txBody>
      </p:sp>
    </p:spTree>
    <p:extLst>
      <p:ext uri="{BB962C8B-B14F-4D97-AF65-F5344CB8AC3E}">
        <p14:creationId xmlns:p14="http://schemas.microsoft.com/office/powerpoint/2010/main" val="3473860381"/>
      </p:ext>
    </p:extLst>
  </p:cSld>
  <p:clrMapOvr>
    <a:masterClrMapping/>
  </p:clrMapOvr>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206375"/>
            <a:ext cx="7772400" cy="1143000"/>
          </a:xfrm>
        </p:spPr>
        <p:txBody>
          <a:bodyPr/>
          <a:lstStyle/>
          <a:p>
            <a:r>
              <a:rPr lang="fr-FR"/>
              <a:t>Modifiez le style du titre</a:t>
            </a:r>
          </a:p>
        </p:txBody>
      </p:sp>
      <p:sp>
        <p:nvSpPr>
          <p:cNvPr id="3" name="Espace réservé du tableau 2"/>
          <p:cNvSpPr>
            <a:spLocks noGrp="1"/>
          </p:cNvSpPr>
          <p:nvPr>
            <p:ph type="tbl" idx="1"/>
          </p:nvPr>
        </p:nvSpPr>
        <p:spPr>
          <a:xfrm>
            <a:off x="685800" y="1627188"/>
            <a:ext cx="7772400" cy="5002212"/>
          </a:xfrm>
        </p:spPr>
        <p:txBody>
          <a:bodyPr/>
          <a:lstStyle/>
          <a:p>
            <a:pPr lvl="0"/>
            <a:r>
              <a:rPr lang="fr-FR" noProof="0"/>
              <a:t>Cliquez sur l'icône pour ajouter un tableau</a:t>
            </a:r>
          </a:p>
        </p:txBody>
      </p:sp>
      <p:sp>
        <p:nvSpPr>
          <p:cNvPr id="4" name="Rectangle 4">
            <a:extLst>
              <a:ext uri="{FF2B5EF4-FFF2-40B4-BE49-F238E27FC236}">
                <a16:creationId xmlns:a16="http://schemas.microsoft.com/office/drawing/2014/main" id="{7662715B-6CAF-41C1-916D-79C4839BCFE6}"/>
              </a:ext>
            </a:extLst>
          </p:cNvPr>
          <p:cNvSpPr>
            <a:spLocks noGrp="1" noChangeArrowheads="1"/>
          </p:cNvSpPr>
          <p:nvPr>
            <p:ph type="sldNum" sz="quarter" idx="10"/>
          </p:nvPr>
        </p:nvSpPr>
        <p:spPr>
          <a:ln/>
        </p:spPr>
        <p:txBody>
          <a:bodyPr/>
          <a:lstStyle>
            <a:lvl1pPr>
              <a:defRPr/>
            </a:lvl1pPr>
          </a:lstStyle>
          <a:p>
            <a:pPr>
              <a:defRPr/>
            </a:pPr>
            <a:fld id="{B9E0234D-3992-4B4E-A659-F886253BD498}" type="slidenum">
              <a:rPr lang="en-US" altLang="fr-FR"/>
              <a:pPr>
                <a:defRPr/>
              </a:pPr>
              <a:t>‹N°›</a:t>
            </a:fld>
            <a:endParaRPr lang="en-US" altLang="fr-FR"/>
          </a:p>
        </p:txBody>
      </p:sp>
    </p:spTree>
    <p:extLst>
      <p:ext uri="{BB962C8B-B14F-4D97-AF65-F5344CB8AC3E}">
        <p14:creationId xmlns:p14="http://schemas.microsoft.com/office/powerpoint/2010/main" val="3743708850"/>
      </p:ext>
    </p:extLst>
  </p:cSld>
  <p:clrMapOvr>
    <a:masterClrMapping/>
  </p:clrMapOvr>
  <p:transition/>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pic>
        <p:nvPicPr>
          <p:cNvPr id="5" name="Picture 8" descr="F:\JEAN-PIERRE\ASTRONOMIE\TRUCS LOGOS LIVRES\logoplanetastr67.jpg">
            <a:hlinkClick r:id="rId2" action="ppaction://hlinksldjump"/>
            <a:extLst>
              <a:ext uri="{FF2B5EF4-FFF2-40B4-BE49-F238E27FC236}">
                <a16:creationId xmlns:a16="http://schemas.microsoft.com/office/drawing/2014/main" id="{B161BB3B-FFFE-4804-B16F-14B191F13C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1775" y="0"/>
            <a:ext cx="1292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85800" y="206375"/>
            <a:ext cx="7772400" cy="1143000"/>
          </a:xfrm>
        </p:spPr>
        <p:txBody>
          <a:bodyPr/>
          <a:lstStyle/>
          <a:p>
            <a:r>
              <a:rPr lang="fr-FR"/>
              <a:t>Cliquez pour modifier le style du titre</a:t>
            </a:r>
          </a:p>
        </p:txBody>
      </p:sp>
      <p:sp>
        <p:nvSpPr>
          <p:cNvPr id="3" name="Espace réservé du contenu 2"/>
          <p:cNvSpPr>
            <a:spLocks noGrp="1"/>
          </p:cNvSpPr>
          <p:nvPr>
            <p:ph sz="half" idx="1"/>
          </p:nvPr>
        </p:nvSpPr>
        <p:spPr>
          <a:xfrm>
            <a:off x="685800" y="1627188"/>
            <a:ext cx="7772400" cy="24241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85800" y="4203700"/>
            <a:ext cx="7772400" cy="24257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8">
            <a:extLst>
              <a:ext uri="{FF2B5EF4-FFF2-40B4-BE49-F238E27FC236}">
                <a16:creationId xmlns:a16="http://schemas.microsoft.com/office/drawing/2014/main" id="{79162C4D-11A0-4B36-ADF7-B6BC316B3F9B}"/>
              </a:ext>
            </a:extLst>
          </p:cNvPr>
          <p:cNvSpPr>
            <a:spLocks noGrp="1" noChangeArrowheads="1"/>
          </p:cNvSpPr>
          <p:nvPr>
            <p:ph type="sldNum" sz="quarter" idx="10"/>
          </p:nvPr>
        </p:nvSpPr>
        <p:spPr/>
        <p:txBody>
          <a:bodyPr/>
          <a:lstStyle>
            <a:lvl1pPr>
              <a:defRPr/>
            </a:lvl1pPr>
          </a:lstStyle>
          <a:p>
            <a:pPr>
              <a:defRPr/>
            </a:pPr>
            <a:fld id="{E01F70A4-4FF3-4929-B9EE-F65A51C81643}" type="slidenum">
              <a:rPr lang="en-US" altLang="fr-FR"/>
              <a:pPr>
                <a:defRPr/>
              </a:pPr>
              <a:t>‹N°›</a:t>
            </a:fld>
            <a:endParaRPr lang="en-US" altLang="fr-FR"/>
          </a:p>
        </p:txBody>
      </p:sp>
    </p:spTree>
    <p:extLst>
      <p:ext uri="{BB962C8B-B14F-4D97-AF65-F5344CB8AC3E}">
        <p14:creationId xmlns:p14="http://schemas.microsoft.com/office/powerpoint/2010/main" val="12689547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sldNum" sz="quarter" idx="10"/>
          </p:nvPr>
        </p:nvSpPr>
        <p:spPr/>
        <p:txBody>
          <a:bodyPr/>
          <a:lstStyle>
            <a:lvl1pPr>
              <a:defRPr/>
            </a:lvl1pPr>
          </a:lstStyle>
          <a:p>
            <a:pPr>
              <a:defRPr/>
            </a:pPr>
            <a:fld id="{0A50C520-2716-41FF-9A41-44A184F03E1C}" type="slidenum">
              <a:rPr lang="en-US" altLang="fr-FR"/>
              <a:pPr>
                <a:defRPr/>
              </a:pPr>
              <a:t>‹N°›</a:t>
            </a:fld>
            <a:endParaRPr lang="en-US" altLang="fr-FR"/>
          </a:p>
        </p:txBody>
      </p:sp>
    </p:spTree>
    <p:extLst>
      <p:ext uri="{BB962C8B-B14F-4D97-AF65-F5344CB8AC3E}">
        <p14:creationId xmlns:p14="http://schemas.microsoft.com/office/powerpoint/2010/main" val="164882658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sldNum" sz="quarter" idx="10"/>
          </p:nvPr>
        </p:nvSpPr>
        <p:spPr/>
        <p:txBody>
          <a:bodyPr/>
          <a:lstStyle>
            <a:lvl1pPr>
              <a:defRPr/>
            </a:lvl1pPr>
          </a:lstStyle>
          <a:p>
            <a:pPr>
              <a:defRPr/>
            </a:pPr>
            <a:fld id="{F7F53508-372C-47C6-8DE6-C9F51ED43075}" type="slidenum">
              <a:rPr lang="en-US" altLang="fr-FR"/>
              <a:pPr>
                <a:defRPr/>
              </a:pPr>
              <a:t>‹N°›</a:t>
            </a:fld>
            <a:endParaRPr lang="en-US" altLang="fr-FR"/>
          </a:p>
        </p:txBody>
      </p:sp>
    </p:spTree>
    <p:extLst>
      <p:ext uri="{BB962C8B-B14F-4D97-AF65-F5344CB8AC3E}">
        <p14:creationId xmlns:p14="http://schemas.microsoft.com/office/powerpoint/2010/main" val="36745129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fld id="{6BFE7966-7C41-4387-8475-D00492996AEB}" type="slidenum">
              <a:rPr lang="en-US" altLang="fr-FR"/>
              <a:pPr>
                <a:defRPr/>
              </a:pPr>
              <a:t>‹N°›</a:t>
            </a:fld>
            <a:endParaRPr lang="en-US" altLang="fr-FR"/>
          </a:p>
        </p:txBody>
      </p:sp>
    </p:spTree>
    <p:extLst>
      <p:ext uri="{BB962C8B-B14F-4D97-AF65-F5344CB8AC3E}">
        <p14:creationId xmlns:p14="http://schemas.microsoft.com/office/powerpoint/2010/main" val="353726488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sldNum" sz="quarter" idx="10"/>
          </p:nvPr>
        </p:nvSpPr>
        <p:spPr/>
        <p:txBody>
          <a:bodyPr/>
          <a:lstStyle>
            <a:lvl1pPr>
              <a:defRPr/>
            </a:lvl1pPr>
          </a:lstStyle>
          <a:p>
            <a:pPr>
              <a:defRPr/>
            </a:pPr>
            <a:fld id="{2450D748-437E-415E-8155-9D61AE8C08C8}" type="slidenum">
              <a:rPr lang="en-US" altLang="fr-FR"/>
              <a:pPr>
                <a:defRPr/>
              </a:pPr>
              <a:t>‹N°›</a:t>
            </a:fld>
            <a:endParaRPr lang="en-US" altLang="fr-FR"/>
          </a:p>
        </p:txBody>
      </p:sp>
    </p:spTree>
    <p:extLst>
      <p:ext uri="{BB962C8B-B14F-4D97-AF65-F5344CB8AC3E}">
        <p14:creationId xmlns:p14="http://schemas.microsoft.com/office/powerpoint/2010/main" val="15197733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sldNum" sz="quarter" idx="10"/>
          </p:nvPr>
        </p:nvSpPr>
        <p:spPr/>
        <p:txBody>
          <a:bodyPr/>
          <a:lstStyle>
            <a:lvl1pPr>
              <a:defRPr/>
            </a:lvl1pPr>
          </a:lstStyle>
          <a:p>
            <a:pPr>
              <a:defRPr/>
            </a:pPr>
            <a:fld id="{3BA94E35-57F8-4370-BC74-C5D42A04D53D}" type="slidenum">
              <a:rPr lang="en-US" altLang="fr-FR"/>
              <a:pPr>
                <a:defRPr/>
              </a:pPr>
              <a:t>‹N°›</a:t>
            </a:fld>
            <a:endParaRPr lang="en-US" altLang="fr-FR"/>
          </a:p>
        </p:txBody>
      </p:sp>
    </p:spTree>
    <p:extLst>
      <p:ext uri="{BB962C8B-B14F-4D97-AF65-F5344CB8AC3E}">
        <p14:creationId xmlns:p14="http://schemas.microsoft.com/office/powerpoint/2010/main" val="311036880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 Target="../slides/slide14.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3.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 Target="../slides/slide13.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3.jpe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fr-FR"/>
              <a:t>Cliquez pour modifier le style du titre du masque</a:t>
            </a:r>
          </a:p>
        </p:txBody>
      </p:sp>
      <p:sp>
        <p:nvSpPr>
          <p:cNvPr id="1027" name="Rectangle 3"/>
          <p:cNvSpPr>
            <a:spLocks noGrp="1" noChangeArrowheads="1"/>
          </p:cNvSpPr>
          <p:nvPr>
            <p:ph type="body" idx="1"/>
          </p:nvPr>
        </p:nvSpPr>
        <p:spPr bwMode="auto">
          <a:xfrm>
            <a:off x="685800" y="1627188"/>
            <a:ext cx="7772400" cy="500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dirty="0" err="1"/>
              <a:t>Cliquez</a:t>
            </a:r>
            <a:r>
              <a:rPr lang="en-US" altLang="fr-FR" dirty="0"/>
              <a:t> pour modifier les styles du </a:t>
            </a:r>
            <a:r>
              <a:rPr lang="en-US" altLang="fr-FR" dirty="0" err="1"/>
              <a:t>texte</a:t>
            </a:r>
            <a:r>
              <a:rPr lang="en-US" altLang="fr-FR" dirty="0"/>
              <a:t> du masque</a:t>
            </a:r>
          </a:p>
          <a:p>
            <a:pPr lvl="1"/>
            <a:r>
              <a:rPr lang="en-US" altLang="fr-FR" dirty="0" err="1"/>
              <a:t>Deuxième</a:t>
            </a:r>
            <a:r>
              <a:rPr lang="en-US" altLang="fr-FR" dirty="0"/>
              <a:t> </a:t>
            </a:r>
            <a:r>
              <a:rPr lang="en-US" altLang="fr-FR" dirty="0" err="1"/>
              <a:t>niveau</a:t>
            </a:r>
            <a:endParaRPr lang="en-US" altLang="fr-FR" dirty="0"/>
          </a:p>
          <a:p>
            <a:pPr lvl="2"/>
            <a:r>
              <a:rPr lang="en-US" altLang="fr-FR" dirty="0" err="1"/>
              <a:t>Troisième</a:t>
            </a:r>
            <a:r>
              <a:rPr lang="en-US" altLang="fr-FR" dirty="0"/>
              <a:t> </a:t>
            </a:r>
            <a:r>
              <a:rPr lang="en-US" altLang="fr-FR" dirty="0" err="1"/>
              <a:t>niveau</a:t>
            </a:r>
            <a:endParaRPr lang="en-US" altLang="fr-FR" dirty="0"/>
          </a:p>
          <a:p>
            <a:pPr lvl="3"/>
            <a:r>
              <a:rPr lang="en-US" altLang="fr-FR" dirty="0" err="1"/>
              <a:t>Quatrième</a:t>
            </a:r>
            <a:r>
              <a:rPr lang="en-US" altLang="fr-FR" dirty="0"/>
              <a:t> </a:t>
            </a:r>
            <a:r>
              <a:rPr lang="en-US" altLang="fr-FR" dirty="0" err="1"/>
              <a:t>niveau</a:t>
            </a:r>
            <a:endParaRPr lang="en-US" altLang="fr-FR" dirty="0"/>
          </a:p>
          <a:p>
            <a:pPr lvl="4"/>
            <a:r>
              <a:rPr lang="en-US" altLang="fr-FR" dirty="0" err="1"/>
              <a:t>Cinquième</a:t>
            </a:r>
            <a:r>
              <a:rPr lang="en-US" altLang="fr-FR" dirty="0"/>
              <a:t> </a:t>
            </a:r>
            <a:r>
              <a:rPr lang="en-US" altLang="fr-FR" dirty="0" err="1"/>
              <a:t>niveau</a:t>
            </a:r>
            <a:endParaRPr lang="en-US" altLang="fr-FR" dirty="0"/>
          </a:p>
        </p:txBody>
      </p:sp>
      <p:sp>
        <p:nvSpPr>
          <p:cNvPr id="198660" name="Rectangle 4"/>
          <p:cNvSpPr>
            <a:spLocks noGrp="1" noChangeArrowheads="1"/>
          </p:cNvSpPr>
          <p:nvPr>
            <p:ph type="sldNum" sz="quarter" idx="4"/>
          </p:nvPr>
        </p:nvSpPr>
        <p:spPr bwMode="auto">
          <a:xfrm>
            <a:off x="7091363" y="6415088"/>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chemeClr val="tx1"/>
                </a:solidFill>
              </a:defRPr>
            </a:lvl1pPr>
          </a:lstStyle>
          <a:p>
            <a:pPr>
              <a:defRPr/>
            </a:pPr>
            <a:fld id="{5DA7DB5D-2366-4882-897B-8EF92651F542}" type="slidenum">
              <a:rPr lang="en-US" altLang="fr-FR"/>
              <a:pPr>
                <a:defRPr/>
              </a:pPr>
              <a:t>‹N°›</a:t>
            </a:fld>
            <a:endParaRPr lang="en-US" altLang="fr-FR"/>
          </a:p>
        </p:txBody>
      </p:sp>
      <p:sp>
        <p:nvSpPr>
          <p:cNvPr id="1029" name="Text Box 5"/>
          <p:cNvSpPr txBox="1">
            <a:spLocks noChangeArrowheads="1"/>
          </p:cNvSpPr>
          <p:nvPr/>
        </p:nvSpPr>
        <p:spPr bwMode="auto">
          <a:xfrm>
            <a:off x="381000" y="6426200"/>
            <a:ext cx="5419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rgbClr val="FFFF66"/>
                </a:solidFill>
                <a:latin typeface="Comic Sans MS" pitchFamily="66" charset="0"/>
              </a:defRPr>
            </a:lvl1pPr>
            <a:lvl2pPr marL="742950" indent="-285750">
              <a:defRPr sz="2400">
                <a:solidFill>
                  <a:srgbClr val="FFFF66"/>
                </a:solidFill>
                <a:latin typeface="Comic Sans MS" pitchFamily="66" charset="0"/>
              </a:defRPr>
            </a:lvl2pPr>
            <a:lvl3pPr marL="1143000" indent="-228600">
              <a:defRPr sz="2400">
                <a:solidFill>
                  <a:srgbClr val="FFFF66"/>
                </a:solidFill>
                <a:latin typeface="Comic Sans MS" pitchFamily="66" charset="0"/>
              </a:defRPr>
            </a:lvl3pPr>
            <a:lvl4pPr marL="1600200" indent="-228600">
              <a:defRPr sz="2400">
                <a:solidFill>
                  <a:srgbClr val="FFFF66"/>
                </a:solidFill>
                <a:latin typeface="Comic Sans MS" pitchFamily="66" charset="0"/>
              </a:defRPr>
            </a:lvl4pPr>
            <a:lvl5pPr marL="2057400" indent="-228600">
              <a:defRPr sz="2400">
                <a:solidFill>
                  <a:srgbClr val="FFFF66"/>
                </a:solidFill>
                <a:latin typeface="Comic Sans MS" pitchFamily="66" charset="0"/>
              </a:defRPr>
            </a:lvl5pPr>
            <a:lvl6pPr marL="2514600" indent="-228600" algn="ctr" eaLnBrk="0" fontAlgn="base" hangingPunct="0">
              <a:spcBef>
                <a:spcPct val="0"/>
              </a:spcBef>
              <a:spcAft>
                <a:spcPct val="0"/>
              </a:spcAft>
              <a:defRPr sz="2400">
                <a:solidFill>
                  <a:srgbClr val="FFFF66"/>
                </a:solidFill>
                <a:latin typeface="Comic Sans MS" pitchFamily="66" charset="0"/>
              </a:defRPr>
            </a:lvl6pPr>
            <a:lvl7pPr marL="2971800" indent="-228600" algn="ctr" eaLnBrk="0" fontAlgn="base" hangingPunct="0">
              <a:spcBef>
                <a:spcPct val="0"/>
              </a:spcBef>
              <a:spcAft>
                <a:spcPct val="0"/>
              </a:spcAft>
              <a:defRPr sz="2400">
                <a:solidFill>
                  <a:srgbClr val="FFFF66"/>
                </a:solidFill>
                <a:latin typeface="Comic Sans MS" pitchFamily="66" charset="0"/>
              </a:defRPr>
            </a:lvl7pPr>
            <a:lvl8pPr marL="3429000" indent="-228600" algn="ctr" eaLnBrk="0" fontAlgn="base" hangingPunct="0">
              <a:spcBef>
                <a:spcPct val="0"/>
              </a:spcBef>
              <a:spcAft>
                <a:spcPct val="0"/>
              </a:spcAft>
              <a:defRPr sz="2400">
                <a:solidFill>
                  <a:srgbClr val="FFFF66"/>
                </a:solidFill>
                <a:latin typeface="Comic Sans MS" pitchFamily="66" charset="0"/>
              </a:defRPr>
            </a:lvl8pPr>
            <a:lvl9pPr marL="3886200" indent="-228600" algn="ctr" eaLnBrk="0" fontAlgn="base" hangingPunct="0">
              <a:spcBef>
                <a:spcPct val="0"/>
              </a:spcBef>
              <a:spcAft>
                <a:spcPct val="0"/>
              </a:spcAft>
              <a:defRPr sz="2400">
                <a:solidFill>
                  <a:srgbClr val="FFFF66"/>
                </a:solidFill>
                <a:latin typeface="Comic Sans MS" pitchFamily="66" charset="0"/>
              </a:defRPr>
            </a:lvl9pPr>
          </a:lstStyle>
          <a:p>
            <a:pPr algn="l">
              <a:spcBef>
                <a:spcPct val="50000"/>
              </a:spcBef>
              <a:defRPr/>
            </a:pPr>
            <a:r>
              <a:rPr lang="en-US" altLang="fr-FR" sz="1400" b="1" i="1">
                <a:solidFill>
                  <a:schemeClr val="tx1"/>
                </a:solidFill>
              </a:rPr>
              <a:t>© Jean-Pierre MARTIN    www.planetastronomy.com</a:t>
            </a:r>
          </a:p>
        </p:txBody>
      </p:sp>
      <p:sp>
        <p:nvSpPr>
          <p:cNvPr id="198699" name="Text Box 43"/>
          <p:cNvSpPr txBox="1">
            <a:spLocks noChangeArrowheads="1"/>
          </p:cNvSpPr>
          <p:nvPr/>
        </p:nvSpPr>
        <p:spPr bwMode="auto">
          <a:xfrm>
            <a:off x="5546725" y="49990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fr-FR" altLang="fr-FR" b="1">
              <a:effectLst>
                <a:outerShdw blurRad="38100" dist="38100" dir="2700000" algn="tl">
                  <a:srgbClr val="C0C0C0"/>
                </a:outerShdw>
              </a:effectLst>
            </a:endParaRPr>
          </a:p>
        </p:txBody>
      </p:sp>
      <p:pic>
        <p:nvPicPr>
          <p:cNvPr id="1031" name="Picture 44" descr="F:\JEAN-PIERRE\ASTRONOMIE\TRUCS LOGOS LIVRES\logoplanetastr67.jpg">
            <a:hlinkClick r:id="" action="ppaction://noaction"/>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77200" y="0"/>
            <a:ext cx="1066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userDrawn="1"/>
        </p:nvPicPr>
        <p:blipFill rotWithShape="1">
          <a:blip r:embed="rId16">
            <a:extLst>
              <a:ext uri="{28A0092B-C50C-407E-A947-70E740481C1C}">
                <a14:useLocalDpi xmlns:a14="http://schemas.microsoft.com/office/drawing/2010/main" val="0"/>
              </a:ext>
            </a:extLst>
          </a:blip>
          <a:srcRect l="6154" t="5477" r="5613" b="6316"/>
          <a:stretch/>
        </p:blipFill>
        <p:spPr>
          <a:xfrm>
            <a:off x="1" y="1"/>
            <a:ext cx="1053060" cy="1052735"/>
          </a:xfrm>
          <a:prstGeom prst="rect">
            <a:avLst/>
          </a:prstGeom>
        </p:spPr>
      </p:pic>
    </p:spTree>
    <p:extLst>
      <p:ext uri="{BB962C8B-B14F-4D97-AF65-F5344CB8AC3E}">
        <p14:creationId xmlns:p14="http://schemas.microsoft.com/office/powerpoint/2010/main" val="3435670037"/>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52" r:id="rId12"/>
    <p:sldLayoutId id="2147484101" r:id="rId13"/>
  </p:sldLayoutIdLst>
  <p:transition/>
  <p:hf hdr="0" ftr="0" dt="0"/>
  <p:txStyles>
    <p:titleStyle>
      <a:lvl1pPr algn="ctr" rtl="0" eaLnBrk="0" fontAlgn="base" hangingPunct="0">
        <a:spcBef>
          <a:spcPct val="0"/>
        </a:spcBef>
        <a:spcAft>
          <a:spcPct val="0"/>
        </a:spcAft>
        <a:defRPr sz="4000" b="1">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omic Sans MS" pitchFamily="66" charset="0"/>
        </a:defRPr>
      </a:lvl2pPr>
      <a:lvl3pPr algn="ctr" rtl="0" eaLnBrk="0" fontAlgn="base" hangingPunct="0">
        <a:spcBef>
          <a:spcPct val="0"/>
        </a:spcBef>
        <a:spcAft>
          <a:spcPct val="0"/>
        </a:spcAft>
        <a:defRPr sz="4000" b="1">
          <a:solidFill>
            <a:schemeClr val="tx1"/>
          </a:solidFill>
          <a:latin typeface="Comic Sans MS" pitchFamily="66" charset="0"/>
        </a:defRPr>
      </a:lvl3pPr>
      <a:lvl4pPr algn="ctr" rtl="0" eaLnBrk="0" fontAlgn="base" hangingPunct="0">
        <a:spcBef>
          <a:spcPct val="0"/>
        </a:spcBef>
        <a:spcAft>
          <a:spcPct val="0"/>
        </a:spcAft>
        <a:defRPr sz="4000" b="1">
          <a:solidFill>
            <a:schemeClr val="tx1"/>
          </a:solidFill>
          <a:latin typeface="Comic Sans MS" pitchFamily="66" charset="0"/>
        </a:defRPr>
      </a:lvl4pPr>
      <a:lvl5pPr algn="ctr" rtl="0" eaLnBrk="0" fontAlgn="base" hangingPunct="0">
        <a:spcBef>
          <a:spcPct val="0"/>
        </a:spcBef>
        <a:spcAft>
          <a:spcPct val="0"/>
        </a:spcAft>
        <a:defRPr sz="4000" b="1">
          <a:solidFill>
            <a:schemeClr val="tx1"/>
          </a:solidFill>
          <a:latin typeface="Comic Sans MS" pitchFamily="66" charset="0"/>
        </a:defRPr>
      </a:lvl5pPr>
      <a:lvl6pPr marL="457200" algn="ctr" rtl="0" eaLnBrk="0" fontAlgn="base" hangingPunct="0">
        <a:spcBef>
          <a:spcPct val="0"/>
        </a:spcBef>
        <a:spcAft>
          <a:spcPct val="0"/>
        </a:spcAft>
        <a:defRPr sz="4000" b="1">
          <a:solidFill>
            <a:schemeClr val="tx1"/>
          </a:solidFill>
          <a:latin typeface="Comic Sans MS" pitchFamily="66" charset="0"/>
        </a:defRPr>
      </a:lvl6pPr>
      <a:lvl7pPr marL="914400" algn="ctr" rtl="0" eaLnBrk="0" fontAlgn="base" hangingPunct="0">
        <a:spcBef>
          <a:spcPct val="0"/>
        </a:spcBef>
        <a:spcAft>
          <a:spcPct val="0"/>
        </a:spcAft>
        <a:defRPr sz="4000" b="1">
          <a:solidFill>
            <a:schemeClr val="tx1"/>
          </a:solidFill>
          <a:latin typeface="Comic Sans MS" pitchFamily="66" charset="0"/>
        </a:defRPr>
      </a:lvl7pPr>
      <a:lvl8pPr marL="1371600" algn="ctr" rtl="0" eaLnBrk="0" fontAlgn="base" hangingPunct="0">
        <a:spcBef>
          <a:spcPct val="0"/>
        </a:spcBef>
        <a:spcAft>
          <a:spcPct val="0"/>
        </a:spcAft>
        <a:defRPr sz="4000" b="1">
          <a:solidFill>
            <a:schemeClr val="tx1"/>
          </a:solidFill>
          <a:latin typeface="Comic Sans MS" pitchFamily="66" charset="0"/>
        </a:defRPr>
      </a:lvl8pPr>
      <a:lvl9pPr marL="1828800" algn="ctr" rtl="0" eaLnBrk="0" fontAlgn="base" hangingPunct="0">
        <a:spcBef>
          <a:spcPct val="0"/>
        </a:spcBef>
        <a:spcAft>
          <a:spcPct val="0"/>
        </a:spcAft>
        <a:defRPr sz="4000" b="1">
          <a:solidFill>
            <a:schemeClr val="tx1"/>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eaLnBrk="0" fontAlgn="base" hangingPunct="0">
        <a:spcBef>
          <a:spcPct val="20000"/>
        </a:spcBef>
        <a:spcAft>
          <a:spcPct val="0"/>
        </a:spcAft>
        <a:buChar char="»"/>
        <a:defRPr sz="2800">
          <a:solidFill>
            <a:schemeClr val="tx1"/>
          </a:solidFill>
          <a:latin typeface="+mn-lt"/>
        </a:defRPr>
      </a:lvl6pPr>
      <a:lvl7pPr marL="2971800" indent="-228600" algn="l" rtl="0" eaLnBrk="0" fontAlgn="base" hangingPunct="0">
        <a:spcBef>
          <a:spcPct val="20000"/>
        </a:spcBef>
        <a:spcAft>
          <a:spcPct val="0"/>
        </a:spcAft>
        <a:buChar char="»"/>
        <a:defRPr sz="2800">
          <a:solidFill>
            <a:schemeClr val="tx1"/>
          </a:solidFill>
          <a:latin typeface="+mn-lt"/>
        </a:defRPr>
      </a:lvl7pPr>
      <a:lvl8pPr marL="3429000" indent="-228600" algn="l" rtl="0" eaLnBrk="0" fontAlgn="base" hangingPunct="0">
        <a:spcBef>
          <a:spcPct val="20000"/>
        </a:spcBef>
        <a:spcAft>
          <a:spcPct val="0"/>
        </a:spcAft>
        <a:buChar char="»"/>
        <a:defRPr sz="2800">
          <a:solidFill>
            <a:schemeClr val="tx1"/>
          </a:solidFill>
          <a:latin typeface="+mn-lt"/>
        </a:defRPr>
      </a:lvl8pPr>
      <a:lvl9pPr marL="3886200" indent="-228600" algn="l" rtl="0" eaLnBrk="0" fontAlgn="base" hangingPunct="0">
        <a:spcBef>
          <a:spcPct val="20000"/>
        </a:spcBef>
        <a:spcAft>
          <a:spcPct val="0"/>
        </a:spcAft>
        <a:buChar char="»"/>
        <a:defRPr sz="28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885002-A439-4AC9-83A5-CADBD0BB7482}"/>
              </a:ext>
            </a:extLst>
          </p:cNvPr>
          <p:cNvSpPr>
            <a:spLocks noGrp="1" noChangeArrowheads="1"/>
          </p:cNvSpPr>
          <p:nvPr>
            <p:ph type="title"/>
          </p:nvPr>
        </p:nvSpPr>
        <p:spPr bwMode="auto">
          <a:xfrm>
            <a:off x="685800" y="2063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fr-FR" dirty="0" err="1"/>
              <a:t>Cliquez</a:t>
            </a:r>
            <a:r>
              <a:rPr lang="en-US" altLang="fr-FR" dirty="0"/>
              <a:t> pour modifier le style du </a:t>
            </a:r>
            <a:r>
              <a:rPr lang="en-US" altLang="fr-FR" dirty="0" err="1"/>
              <a:t>titre</a:t>
            </a:r>
            <a:r>
              <a:rPr lang="en-US" altLang="fr-FR" dirty="0"/>
              <a:t> du masque</a:t>
            </a:r>
          </a:p>
        </p:txBody>
      </p:sp>
      <p:sp>
        <p:nvSpPr>
          <p:cNvPr id="1027" name="Rectangle 3">
            <a:extLst>
              <a:ext uri="{FF2B5EF4-FFF2-40B4-BE49-F238E27FC236}">
                <a16:creationId xmlns:a16="http://schemas.microsoft.com/office/drawing/2014/main" id="{595D86BE-74AF-4078-BD3B-60611A65FDBF}"/>
              </a:ext>
            </a:extLst>
          </p:cNvPr>
          <p:cNvSpPr>
            <a:spLocks noGrp="1" noChangeArrowheads="1"/>
          </p:cNvSpPr>
          <p:nvPr>
            <p:ph type="body" idx="1"/>
          </p:nvPr>
        </p:nvSpPr>
        <p:spPr bwMode="auto">
          <a:xfrm>
            <a:off x="681038" y="1649413"/>
            <a:ext cx="7772400" cy="500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dirty="0" err="1"/>
              <a:t>Cliquez</a:t>
            </a:r>
            <a:r>
              <a:rPr lang="en-US" altLang="fr-FR" dirty="0"/>
              <a:t> pour modifier les styles du </a:t>
            </a:r>
            <a:r>
              <a:rPr lang="en-US" altLang="fr-FR" dirty="0" err="1"/>
              <a:t>texte</a:t>
            </a:r>
            <a:r>
              <a:rPr lang="en-US" altLang="fr-FR" dirty="0"/>
              <a:t> du masque</a:t>
            </a:r>
          </a:p>
          <a:p>
            <a:pPr lvl="1"/>
            <a:r>
              <a:rPr lang="en-US" altLang="fr-FR" dirty="0" err="1"/>
              <a:t>Deuxième</a:t>
            </a:r>
            <a:r>
              <a:rPr lang="en-US" altLang="fr-FR" dirty="0"/>
              <a:t> </a:t>
            </a:r>
            <a:r>
              <a:rPr lang="en-US" altLang="fr-FR" dirty="0" err="1"/>
              <a:t>niveau</a:t>
            </a:r>
            <a:endParaRPr lang="en-US" altLang="fr-FR" dirty="0"/>
          </a:p>
          <a:p>
            <a:pPr lvl="2"/>
            <a:r>
              <a:rPr lang="en-US" altLang="fr-FR" dirty="0" err="1"/>
              <a:t>Troisième</a:t>
            </a:r>
            <a:r>
              <a:rPr lang="en-US" altLang="fr-FR" dirty="0"/>
              <a:t> </a:t>
            </a:r>
            <a:r>
              <a:rPr lang="en-US" altLang="fr-FR" dirty="0" err="1"/>
              <a:t>niveau</a:t>
            </a:r>
            <a:endParaRPr lang="en-US" altLang="fr-FR" dirty="0"/>
          </a:p>
          <a:p>
            <a:pPr lvl="3"/>
            <a:r>
              <a:rPr lang="en-US" altLang="fr-FR" dirty="0" err="1"/>
              <a:t>Quatrième</a:t>
            </a:r>
            <a:r>
              <a:rPr lang="en-US" altLang="fr-FR" dirty="0"/>
              <a:t> </a:t>
            </a:r>
            <a:r>
              <a:rPr lang="en-US" altLang="fr-FR" dirty="0" err="1"/>
              <a:t>niveau</a:t>
            </a:r>
            <a:endParaRPr lang="en-US" altLang="fr-FR" dirty="0"/>
          </a:p>
          <a:p>
            <a:pPr lvl="4"/>
            <a:r>
              <a:rPr lang="en-US" altLang="fr-FR" dirty="0" err="1"/>
              <a:t>Cinquième</a:t>
            </a:r>
            <a:r>
              <a:rPr lang="en-US" altLang="fr-FR" dirty="0"/>
              <a:t> </a:t>
            </a:r>
            <a:r>
              <a:rPr lang="en-US" altLang="fr-FR" dirty="0" err="1"/>
              <a:t>niveau</a:t>
            </a:r>
            <a:endParaRPr lang="en-US" altLang="fr-FR" dirty="0"/>
          </a:p>
        </p:txBody>
      </p:sp>
      <p:sp>
        <p:nvSpPr>
          <p:cNvPr id="198660" name="Rectangle 4">
            <a:extLst>
              <a:ext uri="{FF2B5EF4-FFF2-40B4-BE49-F238E27FC236}">
                <a16:creationId xmlns:a16="http://schemas.microsoft.com/office/drawing/2014/main" id="{D661910C-31C3-4D22-8331-FC9C3DD9A6FF}"/>
              </a:ext>
            </a:extLst>
          </p:cNvPr>
          <p:cNvSpPr>
            <a:spLocks noGrp="1" noChangeArrowheads="1"/>
          </p:cNvSpPr>
          <p:nvPr>
            <p:ph type="sldNum" sz="quarter" idx="4"/>
          </p:nvPr>
        </p:nvSpPr>
        <p:spPr bwMode="auto">
          <a:xfrm>
            <a:off x="7091363" y="6415088"/>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E08BDC83-306D-4964-82A6-59CD7D7E59C1}" type="slidenum">
              <a:rPr lang="en-US" altLang="fr-FR"/>
              <a:pPr>
                <a:defRPr/>
              </a:pPr>
              <a:t>‹N°›</a:t>
            </a:fld>
            <a:endParaRPr lang="en-US" altLang="fr-FR"/>
          </a:p>
        </p:txBody>
      </p:sp>
      <p:sp>
        <p:nvSpPr>
          <p:cNvPr id="1029" name="Text Box 5">
            <a:extLst>
              <a:ext uri="{FF2B5EF4-FFF2-40B4-BE49-F238E27FC236}">
                <a16:creationId xmlns:a16="http://schemas.microsoft.com/office/drawing/2014/main" id="{FA52C63A-EEB1-4501-897D-7928A6B7A7A4}"/>
              </a:ext>
            </a:extLst>
          </p:cNvPr>
          <p:cNvSpPr txBox="1">
            <a:spLocks noChangeArrowheads="1"/>
          </p:cNvSpPr>
          <p:nvPr/>
        </p:nvSpPr>
        <p:spPr bwMode="auto">
          <a:xfrm>
            <a:off x="381000" y="6426200"/>
            <a:ext cx="5419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rgbClr val="FFFF66"/>
                </a:solidFill>
                <a:latin typeface="Comic Sans MS" pitchFamily="66" charset="0"/>
              </a:defRPr>
            </a:lvl1pPr>
            <a:lvl2pPr marL="742950" indent="-285750">
              <a:defRPr sz="2400" b="1">
                <a:solidFill>
                  <a:srgbClr val="FFFF66"/>
                </a:solidFill>
                <a:latin typeface="Comic Sans MS" pitchFamily="66" charset="0"/>
              </a:defRPr>
            </a:lvl2pPr>
            <a:lvl3pPr marL="1143000" indent="-228600">
              <a:defRPr sz="2400" b="1">
                <a:solidFill>
                  <a:srgbClr val="FFFF66"/>
                </a:solidFill>
                <a:latin typeface="Comic Sans MS" pitchFamily="66" charset="0"/>
              </a:defRPr>
            </a:lvl3pPr>
            <a:lvl4pPr marL="1600200" indent="-228600">
              <a:defRPr sz="2400" b="1">
                <a:solidFill>
                  <a:srgbClr val="FFFF66"/>
                </a:solidFill>
                <a:latin typeface="Comic Sans MS" pitchFamily="66" charset="0"/>
              </a:defRPr>
            </a:lvl4pPr>
            <a:lvl5pPr marL="2057400" indent="-228600">
              <a:defRPr sz="2400" b="1">
                <a:solidFill>
                  <a:srgbClr val="FFFF66"/>
                </a:solidFill>
                <a:latin typeface="Comic Sans MS" pitchFamily="66" charset="0"/>
              </a:defRPr>
            </a:lvl5pPr>
            <a:lvl6pPr marL="2514600" indent="-228600" algn="ctr" eaLnBrk="0" fontAlgn="base" hangingPunct="0">
              <a:spcBef>
                <a:spcPct val="0"/>
              </a:spcBef>
              <a:spcAft>
                <a:spcPct val="0"/>
              </a:spcAft>
              <a:defRPr sz="2400" b="1">
                <a:solidFill>
                  <a:srgbClr val="FFFF66"/>
                </a:solidFill>
                <a:latin typeface="Comic Sans MS" pitchFamily="66" charset="0"/>
              </a:defRPr>
            </a:lvl6pPr>
            <a:lvl7pPr marL="2971800" indent="-228600" algn="ctr" eaLnBrk="0" fontAlgn="base" hangingPunct="0">
              <a:spcBef>
                <a:spcPct val="0"/>
              </a:spcBef>
              <a:spcAft>
                <a:spcPct val="0"/>
              </a:spcAft>
              <a:defRPr sz="2400" b="1">
                <a:solidFill>
                  <a:srgbClr val="FFFF66"/>
                </a:solidFill>
                <a:latin typeface="Comic Sans MS" pitchFamily="66" charset="0"/>
              </a:defRPr>
            </a:lvl7pPr>
            <a:lvl8pPr marL="3429000" indent="-228600" algn="ctr" eaLnBrk="0" fontAlgn="base" hangingPunct="0">
              <a:spcBef>
                <a:spcPct val="0"/>
              </a:spcBef>
              <a:spcAft>
                <a:spcPct val="0"/>
              </a:spcAft>
              <a:defRPr sz="2400" b="1">
                <a:solidFill>
                  <a:srgbClr val="FFFF66"/>
                </a:solidFill>
                <a:latin typeface="Comic Sans MS" pitchFamily="66" charset="0"/>
              </a:defRPr>
            </a:lvl8pPr>
            <a:lvl9pPr marL="3886200" indent="-228600" algn="ctr" eaLnBrk="0" fontAlgn="base" hangingPunct="0">
              <a:spcBef>
                <a:spcPct val="0"/>
              </a:spcBef>
              <a:spcAft>
                <a:spcPct val="0"/>
              </a:spcAft>
              <a:defRPr sz="2400" b="1">
                <a:solidFill>
                  <a:srgbClr val="FFFF66"/>
                </a:solidFill>
                <a:latin typeface="Comic Sans MS" pitchFamily="66" charset="0"/>
              </a:defRPr>
            </a:lvl9pPr>
          </a:lstStyle>
          <a:p>
            <a:pPr>
              <a:spcBef>
                <a:spcPct val="50000"/>
              </a:spcBef>
              <a:defRPr/>
            </a:pPr>
            <a:r>
              <a:rPr lang="en-US" altLang="fr-FR" sz="1400" i="1">
                <a:solidFill>
                  <a:schemeClr val="tx1"/>
                </a:solidFill>
              </a:rPr>
              <a:t>© Jean-Pierre MARTIN    www.planetastronomy.com</a:t>
            </a:r>
          </a:p>
        </p:txBody>
      </p:sp>
      <p:sp>
        <p:nvSpPr>
          <p:cNvPr id="198699" name="Text Box 43">
            <a:extLst>
              <a:ext uri="{FF2B5EF4-FFF2-40B4-BE49-F238E27FC236}">
                <a16:creationId xmlns:a16="http://schemas.microsoft.com/office/drawing/2014/main" id="{095DB17D-94E1-408B-8BD4-1A0B365B53AE}"/>
              </a:ext>
            </a:extLst>
          </p:cNvPr>
          <p:cNvSpPr txBox="1">
            <a:spLocks noChangeArrowheads="1"/>
          </p:cNvSpPr>
          <p:nvPr/>
        </p:nvSpPr>
        <p:spPr bwMode="auto">
          <a:xfrm>
            <a:off x="5546725" y="49990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endParaRPr lang="fr-FR" altLang="fr-FR">
              <a:effectLst>
                <a:outerShdw blurRad="38100" dist="38100" dir="2700000" algn="tl">
                  <a:srgbClr val="C0C0C0"/>
                </a:outerShdw>
              </a:effectLst>
            </a:endParaRPr>
          </a:p>
        </p:txBody>
      </p:sp>
      <p:pic>
        <p:nvPicPr>
          <p:cNvPr id="1031" name="Picture 44" descr="F:\JEAN-PIERRE\ASTRONOMIE\TRUCS LOGOS LIVRES\logoplanetastr67.jpg">
            <a:hlinkClick r:id="rId17" action="ppaction://hlinksldjump"/>
            <a:extLst>
              <a:ext uri="{FF2B5EF4-FFF2-40B4-BE49-F238E27FC236}">
                <a16:creationId xmlns:a16="http://schemas.microsoft.com/office/drawing/2014/main" id="{29EEA937-4683-4D4D-B7B1-E1712DE3DE4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7200" y="0"/>
            <a:ext cx="1066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2">
            <a:extLst>
              <a:ext uri="{FF2B5EF4-FFF2-40B4-BE49-F238E27FC236}">
                <a16:creationId xmlns:a16="http://schemas.microsoft.com/office/drawing/2014/main" id="{B0FE3521-1C43-47CA-8761-AB86DC12FA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342704"/>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Lst>
  <p:transition/>
  <p:hf hdr="0" ftr="0" dt="0"/>
  <p:txStyles>
    <p:titleStyle>
      <a:lvl1pPr algn="ctr" rtl="0" fontAlgn="base">
        <a:spcBef>
          <a:spcPct val="0"/>
        </a:spcBef>
        <a:spcAft>
          <a:spcPct val="0"/>
        </a:spcAft>
        <a:defRPr sz="4000" b="1">
          <a:solidFill>
            <a:schemeClr val="tx1"/>
          </a:solidFill>
          <a:latin typeface="+mj-lt"/>
          <a:ea typeface="+mj-ea"/>
          <a:cs typeface="+mj-cs"/>
        </a:defRPr>
      </a:lvl1pPr>
      <a:lvl2pPr algn="ctr" rtl="0" fontAlgn="base">
        <a:spcBef>
          <a:spcPct val="0"/>
        </a:spcBef>
        <a:spcAft>
          <a:spcPct val="0"/>
        </a:spcAft>
        <a:defRPr sz="4000" b="1">
          <a:solidFill>
            <a:schemeClr val="tx1"/>
          </a:solidFill>
          <a:latin typeface="Comic Sans MS" pitchFamily="66" charset="0"/>
        </a:defRPr>
      </a:lvl2pPr>
      <a:lvl3pPr algn="ctr" rtl="0" fontAlgn="base">
        <a:spcBef>
          <a:spcPct val="0"/>
        </a:spcBef>
        <a:spcAft>
          <a:spcPct val="0"/>
        </a:spcAft>
        <a:defRPr sz="4000" b="1">
          <a:solidFill>
            <a:schemeClr val="tx1"/>
          </a:solidFill>
          <a:latin typeface="Comic Sans MS" pitchFamily="66" charset="0"/>
        </a:defRPr>
      </a:lvl3pPr>
      <a:lvl4pPr algn="ctr" rtl="0" fontAlgn="base">
        <a:spcBef>
          <a:spcPct val="0"/>
        </a:spcBef>
        <a:spcAft>
          <a:spcPct val="0"/>
        </a:spcAft>
        <a:defRPr sz="4000" b="1">
          <a:solidFill>
            <a:schemeClr val="tx1"/>
          </a:solidFill>
          <a:latin typeface="Comic Sans MS" pitchFamily="66" charset="0"/>
        </a:defRPr>
      </a:lvl4pPr>
      <a:lvl5pPr algn="ctr" rtl="0" fontAlgn="base">
        <a:spcBef>
          <a:spcPct val="0"/>
        </a:spcBef>
        <a:spcAft>
          <a:spcPct val="0"/>
        </a:spcAft>
        <a:defRPr sz="4000" b="1">
          <a:solidFill>
            <a:schemeClr val="tx1"/>
          </a:solidFill>
          <a:latin typeface="Comic Sans MS" pitchFamily="66" charset="0"/>
        </a:defRPr>
      </a:lvl5pPr>
      <a:lvl6pPr marL="457200" algn="ctr" rtl="0" eaLnBrk="1" fontAlgn="base" hangingPunct="1">
        <a:spcBef>
          <a:spcPct val="0"/>
        </a:spcBef>
        <a:spcAft>
          <a:spcPct val="0"/>
        </a:spcAft>
        <a:defRPr sz="4000" b="1">
          <a:solidFill>
            <a:schemeClr val="tx1"/>
          </a:solidFill>
          <a:latin typeface="Comic Sans MS" pitchFamily="66" charset="0"/>
        </a:defRPr>
      </a:lvl6pPr>
      <a:lvl7pPr marL="914400" algn="ctr" rtl="0" eaLnBrk="1" fontAlgn="base" hangingPunct="1">
        <a:spcBef>
          <a:spcPct val="0"/>
        </a:spcBef>
        <a:spcAft>
          <a:spcPct val="0"/>
        </a:spcAft>
        <a:defRPr sz="4000" b="1">
          <a:solidFill>
            <a:schemeClr val="tx1"/>
          </a:solidFill>
          <a:latin typeface="Comic Sans MS" pitchFamily="66" charset="0"/>
        </a:defRPr>
      </a:lvl7pPr>
      <a:lvl8pPr marL="1371600" algn="ctr" rtl="0" eaLnBrk="1" fontAlgn="base" hangingPunct="1">
        <a:spcBef>
          <a:spcPct val="0"/>
        </a:spcBef>
        <a:spcAft>
          <a:spcPct val="0"/>
        </a:spcAft>
        <a:defRPr sz="4000" b="1">
          <a:solidFill>
            <a:schemeClr val="tx1"/>
          </a:solidFill>
          <a:latin typeface="Comic Sans MS" pitchFamily="66" charset="0"/>
        </a:defRPr>
      </a:lvl8pPr>
      <a:lvl9pPr marL="1828800" algn="ctr" rtl="0" eaLnBrk="1" fontAlgn="base" hangingPunct="1">
        <a:spcBef>
          <a:spcPct val="0"/>
        </a:spcBef>
        <a:spcAft>
          <a:spcPct val="0"/>
        </a:spcAft>
        <a:defRPr sz="4000" b="1">
          <a:solidFill>
            <a:schemeClr val="tx1"/>
          </a:solidFill>
          <a:latin typeface="Comic Sans MS" pitchFamily="66" charset="0"/>
        </a:defRPr>
      </a:lvl9pPr>
    </p:titleStyle>
    <p:bodyStyle>
      <a:lvl1pPr marL="342900" indent="-342900" algn="l" rtl="0" fontAlgn="base">
        <a:spcBef>
          <a:spcPct val="20000"/>
        </a:spcBef>
        <a:spcAft>
          <a:spcPct val="0"/>
        </a:spcAft>
        <a:buFont typeface="Wingdings" panose="05000000000000000000" pitchFamily="2" charset="2"/>
        <a:buChar char="­"/>
        <a:defRPr sz="2800" baseline="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800">
          <a:solidFill>
            <a:schemeClr val="tx1"/>
          </a:solidFill>
          <a:latin typeface="+mn-lt"/>
        </a:defRPr>
      </a:lvl3pPr>
      <a:lvl4pPr marL="1600200" indent="-228600" algn="l" rtl="0" fontAlgn="base">
        <a:spcBef>
          <a:spcPct val="20000"/>
        </a:spcBef>
        <a:spcAft>
          <a:spcPct val="0"/>
        </a:spcAft>
        <a:buChar char="–"/>
        <a:defRPr sz="2800">
          <a:solidFill>
            <a:schemeClr val="tx1"/>
          </a:solidFill>
          <a:latin typeface="+mn-lt"/>
        </a:defRPr>
      </a:lvl4pPr>
      <a:lvl5pPr marL="2057400" indent="-228600" algn="l" rtl="0" fontAlgn="base">
        <a:spcBef>
          <a:spcPct val="20000"/>
        </a:spcBef>
        <a:spcAft>
          <a:spcPct val="0"/>
        </a:spcAft>
        <a:buChar char="»"/>
        <a:defRPr sz="2800">
          <a:solidFill>
            <a:schemeClr val="tx1"/>
          </a:solidFill>
          <a:latin typeface="+mn-lt"/>
        </a:defRPr>
      </a:lvl5pPr>
      <a:lvl6pPr marL="2514600" indent="-228600" algn="l" rtl="0" eaLnBrk="1" fontAlgn="base" hangingPunct="1">
        <a:spcBef>
          <a:spcPct val="20000"/>
        </a:spcBef>
        <a:spcAft>
          <a:spcPct val="0"/>
        </a:spcAft>
        <a:buChar char="»"/>
        <a:defRPr sz="2800">
          <a:solidFill>
            <a:schemeClr val="tx1"/>
          </a:solidFill>
          <a:latin typeface="+mn-lt"/>
        </a:defRPr>
      </a:lvl6pPr>
      <a:lvl7pPr marL="2971800" indent="-228600" algn="l" rtl="0" eaLnBrk="1" fontAlgn="base" hangingPunct="1">
        <a:spcBef>
          <a:spcPct val="20000"/>
        </a:spcBef>
        <a:spcAft>
          <a:spcPct val="0"/>
        </a:spcAft>
        <a:buChar char="»"/>
        <a:defRPr sz="2800">
          <a:solidFill>
            <a:schemeClr val="tx1"/>
          </a:solidFill>
          <a:latin typeface="+mn-lt"/>
        </a:defRPr>
      </a:lvl7pPr>
      <a:lvl8pPr marL="3429000" indent="-228600" algn="l" rtl="0" eaLnBrk="1" fontAlgn="base" hangingPunct="1">
        <a:spcBef>
          <a:spcPct val="20000"/>
        </a:spcBef>
        <a:spcAft>
          <a:spcPct val="0"/>
        </a:spcAft>
        <a:buChar char="»"/>
        <a:defRPr sz="2800">
          <a:solidFill>
            <a:schemeClr val="tx1"/>
          </a:solidFill>
          <a:latin typeface="+mn-lt"/>
        </a:defRPr>
      </a:lvl8pPr>
      <a:lvl9pPr marL="3886200" indent="-228600" algn="l" rtl="0" eaLnBrk="1" fontAlgn="base" hangingPunct="1">
        <a:spcBef>
          <a:spcPct val="20000"/>
        </a:spcBef>
        <a:spcAft>
          <a:spcPct val="0"/>
        </a:spcAft>
        <a:buChar char="»"/>
        <a:defRPr sz="28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885002-A439-4AC9-83A5-CADBD0BB7482}"/>
              </a:ext>
            </a:extLst>
          </p:cNvPr>
          <p:cNvSpPr>
            <a:spLocks noGrp="1" noChangeArrowheads="1"/>
          </p:cNvSpPr>
          <p:nvPr>
            <p:ph type="title"/>
          </p:nvPr>
        </p:nvSpPr>
        <p:spPr bwMode="auto">
          <a:xfrm>
            <a:off x="685800" y="2063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fr-FR" dirty="0" err="1"/>
              <a:t>Cliquez</a:t>
            </a:r>
            <a:r>
              <a:rPr lang="en-US" altLang="fr-FR" dirty="0"/>
              <a:t> pour modifier le style du </a:t>
            </a:r>
            <a:r>
              <a:rPr lang="en-US" altLang="fr-FR" dirty="0" err="1"/>
              <a:t>titre</a:t>
            </a:r>
            <a:r>
              <a:rPr lang="en-US" altLang="fr-FR" dirty="0"/>
              <a:t> du masque</a:t>
            </a:r>
          </a:p>
        </p:txBody>
      </p:sp>
      <p:sp>
        <p:nvSpPr>
          <p:cNvPr id="1027" name="Rectangle 3">
            <a:extLst>
              <a:ext uri="{FF2B5EF4-FFF2-40B4-BE49-F238E27FC236}">
                <a16:creationId xmlns:a16="http://schemas.microsoft.com/office/drawing/2014/main" id="{595D86BE-74AF-4078-BD3B-60611A65FDBF}"/>
              </a:ext>
            </a:extLst>
          </p:cNvPr>
          <p:cNvSpPr>
            <a:spLocks noGrp="1" noChangeArrowheads="1"/>
          </p:cNvSpPr>
          <p:nvPr>
            <p:ph type="body" idx="1"/>
          </p:nvPr>
        </p:nvSpPr>
        <p:spPr bwMode="auto">
          <a:xfrm>
            <a:off x="681038" y="1649413"/>
            <a:ext cx="7772400" cy="500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dirty="0" err="1"/>
              <a:t>Cliquez</a:t>
            </a:r>
            <a:r>
              <a:rPr lang="en-US" altLang="fr-FR" dirty="0"/>
              <a:t> pour modifier les styles du </a:t>
            </a:r>
            <a:r>
              <a:rPr lang="en-US" altLang="fr-FR" dirty="0" err="1"/>
              <a:t>texte</a:t>
            </a:r>
            <a:r>
              <a:rPr lang="en-US" altLang="fr-FR" dirty="0"/>
              <a:t> du masque</a:t>
            </a:r>
          </a:p>
          <a:p>
            <a:pPr lvl="1"/>
            <a:r>
              <a:rPr lang="en-US" altLang="fr-FR" dirty="0" err="1"/>
              <a:t>Deuxième</a:t>
            </a:r>
            <a:r>
              <a:rPr lang="en-US" altLang="fr-FR" dirty="0"/>
              <a:t> </a:t>
            </a:r>
            <a:r>
              <a:rPr lang="en-US" altLang="fr-FR" dirty="0" err="1"/>
              <a:t>niveau</a:t>
            </a:r>
            <a:endParaRPr lang="en-US" altLang="fr-FR" dirty="0"/>
          </a:p>
          <a:p>
            <a:pPr lvl="2"/>
            <a:r>
              <a:rPr lang="en-US" altLang="fr-FR" dirty="0" err="1"/>
              <a:t>Troisième</a:t>
            </a:r>
            <a:r>
              <a:rPr lang="en-US" altLang="fr-FR" dirty="0"/>
              <a:t> </a:t>
            </a:r>
            <a:r>
              <a:rPr lang="en-US" altLang="fr-FR" dirty="0" err="1"/>
              <a:t>niveau</a:t>
            </a:r>
            <a:endParaRPr lang="en-US" altLang="fr-FR" dirty="0"/>
          </a:p>
          <a:p>
            <a:pPr lvl="3"/>
            <a:r>
              <a:rPr lang="en-US" altLang="fr-FR" dirty="0" err="1"/>
              <a:t>Quatrième</a:t>
            </a:r>
            <a:r>
              <a:rPr lang="en-US" altLang="fr-FR" dirty="0"/>
              <a:t> </a:t>
            </a:r>
            <a:r>
              <a:rPr lang="en-US" altLang="fr-FR" dirty="0" err="1"/>
              <a:t>niveau</a:t>
            </a:r>
            <a:endParaRPr lang="en-US" altLang="fr-FR" dirty="0"/>
          </a:p>
          <a:p>
            <a:pPr lvl="4"/>
            <a:r>
              <a:rPr lang="en-US" altLang="fr-FR" dirty="0" err="1"/>
              <a:t>Cinquième</a:t>
            </a:r>
            <a:r>
              <a:rPr lang="en-US" altLang="fr-FR" dirty="0"/>
              <a:t> </a:t>
            </a:r>
            <a:r>
              <a:rPr lang="en-US" altLang="fr-FR" dirty="0" err="1"/>
              <a:t>niveau</a:t>
            </a:r>
            <a:endParaRPr lang="en-US" altLang="fr-FR" dirty="0"/>
          </a:p>
        </p:txBody>
      </p:sp>
      <p:sp>
        <p:nvSpPr>
          <p:cNvPr id="198660" name="Rectangle 4">
            <a:extLst>
              <a:ext uri="{FF2B5EF4-FFF2-40B4-BE49-F238E27FC236}">
                <a16:creationId xmlns:a16="http://schemas.microsoft.com/office/drawing/2014/main" id="{D661910C-31C3-4D22-8331-FC9C3DD9A6FF}"/>
              </a:ext>
            </a:extLst>
          </p:cNvPr>
          <p:cNvSpPr>
            <a:spLocks noGrp="1" noChangeArrowheads="1"/>
          </p:cNvSpPr>
          <p:nvPr>
            <p:ph type="sldNum" sz="quarter" idx="4"/>
          </p:nvPr>
        </p:nvSpPr>
        <p:spPr bwMode="auto">
          <a:xfrm>
            <a:off x="7091363" y="6415088"/>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E08BDC83-306D-4964-82A6-59CD7D7E59C1}" type="slidenum">
              <a:rPr lang="en-US" altLang="fr-FR"/>
              <a:pPr>
                <a:defRPr/>
              </a:pPr>
              <a:t>‹N°›</a:t>
            </a:fld>
            <a:endParaRPr lang="en-US" altLang="fr-FR"/>
          </a:p>
        </p:txBody>
      </p:sp>
      <p:sp>
        <p:nvSpPr>
          <p:cNvPr id="1029" name="Text Box 5">
            <a:extLst>
              <a:ext uri="{FF2B5EF4-FFF2-40B4-BE49-F238E27FC236}">
                <a16:creationId xmlns:a16="http://schemas.microsoft.com/office/drawing/2014/main" id="{FA52C63A-EEB1-4501-897D-7928A6B7A7A4}"/>
              </a:ext>
            </a:extLst>
          </p:cNvPr>
          <p:cNvSpPr txBox="1">
            <a:spLocks noChangeArrowheads="1"/>
          </p:cNvSpPr>
          <p:nvPr/>
        </p:nvSpPr>
        <p:spPr bwMode="auto">
          <a:xfrm>
            <a:off x="381000" y="6426200"/>
            <a:ext cx="5419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rgbClr val="FFFF66"/>
                </a:solidFill>
                <a:latin typeface="Comic Sans MS" pitchFamily="66" charset="0"/>
              </a:defRPr>
            </a:lvl1pPr>
            <a:lvl2pPr marL="742950" indent="-285750">
              <a:defRPr sz="2400" b="1">
                <a:solidFill>
                  <a:srgbClr val="FFFF66"/>
                </a:solidFill>
                <a:latin typeface="Comic Sans MS" pitchFamily="66" charset="0"/>
              </a:defRPr>
            </a:lvl2pPr>
            <a:lvl3pPr marL="1143000" indent="-228600">
              <a:defRPr sz="2400" b="1">
                <a:solidFill>
                  <a:srgbClr val="FFFF66"/>
                </a:solidFill>
                <a:latin typeface="Comic Sans MS" pitchFamily="66" charset="0"/>
              </a:defRPr>
            </a:lvl3pPr>
            <a:lvl4pPr marL="1600200" indent="-228600">
              <a:defRPr sz="2400" b="1">
                <a:solidFill>
                  <a:srgbClr val="FFFF66"/>
                </a:solidFill>
                <a:latin typeface="Comic Sans MS" pitchFamily="66" charset="0"/>
              </a:defRPr>
            </a:lvl4pPr>
            <a:lvl5pPr marL="2057400" indent="-228600">
              <a:defRPr sz="2400" b="1">
                <a:solidFill>
                  <a:srgbClr val="FFFF66"/>
                </a:solidFill>
                <a:latin typeface="Comic Sans MS" pitchFamily="66" charset="0"/>
              </a:defRPr>
            </a:lvl5pPr>
            <a:lvl6pPr marL="2514600" indent="-228600" algn="ctr" eaLnBrk="0" fontAlgn="base" hangingPunct="0">
              <a:spcBef>
                <a:spcPct val="0"/>
              </a:spcBef>
              <a:spcAft>
                <a:spcPct val="0"/>
              </a:spcAft>
              <a:defRPr sz="2400" b="1">
                <a:solidFill>
                  <a:srgbClr val="FFFF66"/>
                </a:solidFill>
                <a:latin typeface="Comic Sans MS" pitchFamily="66" charset="0"/>
              </a:defRPr>
            </a:lvl6pPr>
            <a:lvl7pPr marL="2971800" indent="-228600" algn="ctr" eaLnBrk="0" fontAlgn="base" hangingPunct="0">
              <a:spcBef>
                <a:spcPct val="0"/>
              </a:spcBef>
              <a:spcAft>
                <a:spcPct val="0"/>
              </a:spcAft>
              <a:defRPr sz="2400" b="1">
                <a:solidFill>
                  <a:srgbClr val="FFFF66"/>
                </a:solidFill>
                <a:latin typeface="Comic Sans MS" pitchFamily="66" charset="0"/>
              </a:defRPr>
            </a:lvl7pPr>
            <a:lvl8pPr marL="3429000" indent="-228600" algn="ctr" eaLnBrk="0" fontAlgn="base" hangingPunct="0">
              <a:spcBef>
                <a:spcPct val="0"/>
              </a:spcBef>
              <a:spcAft>
                <a:spcPct val="0"/>
              </a:spcAft>
              <a:defRPr sz="2400" b="1">
                <a:solidFill>
                  <a:srgbClr val="FFFF66"/>
                </a:solidFill>
                <a:latin typeface="Comic Sans MS" pitchFamily="66" charset="0"/>
              </a:defRPr>
            </a:lvl8pPr>
            <a:lvl9pPr marL="3886200" indent="-228600" algn="ctr" eaLnBrk="0" fontAlgn="base" hangingPunct="0">
              <a:spcBef>
                <a:spcPct val="0"/>
              </a:spcBef>
              <a:spcAft>
                <a:spcPct val="0"/>
              </a:spcAft>
              <a:defRPr sz="2400" b="1">
                <a:solidFill>
                  <a:srgbClr val="FFFF66"/>
                </a:solidFill>
                <a:latin typeface="Comic Sans MS" pitchFamily="66" charset="0"/>
              </a:defRPr>
            </a:lvl9pPr>
          </a:lstStyle>
          <a:p>
            <a:pPr>
              <a:spcBef>
                <a:spcPct val="50000"/>
              </a:spcBef>
              <a:defRPr/>
            </a:pPr>
            <a:r>
              <a:rPr lang="en-US" altLang="fr-FR" sz="1400" i="1">
                <a:solidFill>
                  <a:schemeClr val="tx1"/>
                </a:solidFill>
              </a:rPr>
              <a:t>© Jean-Pierre MARTIN    www.planetastronomy.com</a:t>
            </a:r>
          </a:p>
        </p:txBody>
      </p:sp>
      <p:sp>
        <p:nvSpPr>
          <p:cNvPr id="198699" name="Text Box 43">
            <a:extLst>
              <a:ext uri="{FF2B5EF4-FFF2-40B4-BE49-F238E27FC236}">
                <a16:creationId xmlns:a16="http://schemas.microsoft.com/office/drawing/2014/main" id="{095DB17D-94E1-408B-8BD4-1A0B365B53AE}"/>
              </a:ext>
            </a:extLst>
          </p:cNvPr>
          <p:cNvSpPr txBox="1">
            <a:spLocks noChangeArrowheads="1"/>
          </p:cNvSpPr>
          <p:nvPr/>
        </p:nvSpPr>
        <p:spPr bwMode="auto">
          <a:xfrm>
            <a:off x="5546725" y="49990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endParaRPr lang="fr-FR" altLang="fr-FR">
              <a:effectLst>
                <a:outerShdw blurRad="38100" dist="38100" dir="2700000" algn="tl">
                  <a:srgbClr val="C0C0C0"/>
                </a:outerShdw>
              </a:effectLst>
            </a:endParaRPr>
          </a:p>
        </p:txBody>
      </p:sp>
      <p:pic>
        <p:nvPicPr>
          <p:cNvPr id="1031" name="Picture 44" descr="F:\JEAN-PIERRE\ASTRONOMIE\TRUCS LOGOS LIVRES\logoplanetastr67.jpg">
            <a:hlinkClick r:id="rId17" action="ppaction://hlinksldjump"/>
            <a:extLst>
              <a:ext uri="{FF2B5EF4-FFF2-40B4-BE49-F238E27FC236}">
                <a16:creationId xmlns:a16="http://schemas.microsoft.com/office/drawing/2014/main" id="{29EEA937-4683-4D4D-B7B1-E1712DE3DE4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7200" y="0"/>
            <a:ext cx="1066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2">
            <a:extLst>
              <a:ext uri="{FF2B5EF4-FFF2-40B4-BE49-F238E27FC236}">
                <a16:creationId xmlns:a16="http://schemas.microsoft.com/office/drawing/2014/main" id="{B0FE3521-1C43-47CA-8761-AB86DC12FA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42299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Lst>
  <p:transition/>
  <p:hf hdr="0" ftr="0" dt="0"/>
  <p:txStyles>
    <p:titleStyle>
      <a:lvl1pPr algn="ctr" rtl="0" fontAlgn="base">
        <a:spcBef>
          <a:spcPct val="0"/>
        </a:spcBef>
        <a:spcAft>
          <a:spcPct val="0"/>
        </a:spcAft>
        <a:defRPr sz="4000" b="1">
          <a:solidFill>
            <a:schemeClr val="tx1"/>
          </a:solidFill>
          <a:latin typeface="+mj-lt"/>
          <a:ea typeface="+mj-ea"/>
          <a:cs typeface="+mj-cs"/>
        </a:defRPr>
      </a:lvl1pPr>
      <a:lvl2pPr algn="ctr" rtl="0" fontAlgn="base">
        <a:spcBef>
          <a:spcPct val="0"/>
        </a:spcBef>
        <a:spcAft>
          <a:spcPct val="0"/>
        </a:spcAft>
        <a:defRPr sz="4000" b="1">
          <a:solidFill>
            <a:schemeClr val="tx1"/>
          </a:solidFill>
          <a:latin typeface="Comic Sans MS" pitchFamily="66" charset="0"/>
        </a:defRPr>
      </a:lvl2pPr>
      <a:lvl3pPr algn="ctr" rtl="0" fontAlgn="base">
        <a:spcBef>
          <a:spcPct val="0"/>
        </a:spcBef>
        <a:spcAft>
          <a:spcPct val="0"/>
        </a:spcAft>
        <a:defRPr sz="4000" b="1">
          <a:solidFill>
            <a:schemeClr val="tx1"/>
          </a:solidFill>
          <a:latin typeface="Comic Sans MS" pitchFamily="66" charset="0"/>
        </a:defRPr>
      </a:lvl3pPr>
      <a:lvl4pPr algn="ctr" rtl="0" fontAlgn="base">
        <a:spcBef>
          <a:spcPct val="0"/>
        </a:spcBef>
        <a:spcAft>
          <a:spcPct val="0"/>
        </a:spcAft>
        <a:defRPr sz="4000" b="1">
          <a:solidFill>
            <a:schemeClr val="tx1"/>
          </a:solidFill>
          <a:latin typeface="Comic Sans MS" pitchFamily="66" charset="0"/>
        </a:defRPr>
      </a:lvl4pPr>
      <a:lvl5pPr algn="ctr" rtl="0" fontAlgn="base">
        <a:spcBef>
          <a:spcPct val="0"/>
        </a:spcBef>
        <a:spcAft>
          <a:spcPct val="0"/>
        </a:spcAft>
        <a:defRPr sz="4000" b="1">
          <a:solidFill>
            <a:schemeClr val="tx1"/>
          </a:solidFill>
          <a:latin typeface="Comic Sans MS" pitchFamily="66" charset="0"/>
        </a:defRPr>
      </a:lvl5pPr>
      <a:lvl6pPr marL="457200" algn="ctr" rtl="0" eaLnBrk="1" fontAlgn="base" hangingPunct="1">
        <a:spcBef>
          <a:spcPct val="0"/>
        </a:spcBef>
        <a:spcAft>
          <a:spcPct val="0"/>
        </a:spcAft>
        <a:defRPr sz="4000" b="1">
          <a:solidFill>
            <a:schemeClr val="tx1"/>
          </a:solidFill>
          <a:latin typeface="Comic Sans MS" pitchFamily="66" charset="0"/>
        </a:defRPr>
      </a:lvl6pPr>
      <a:lvl7pPr marL="914400" algn="ctr" rtl="0" eaLnBrk="1" fontAlgn="base" hangingPunct="1">
        <a:spcBef>
          <a:spcPct val="0"/>
        </a:spcBef>
        <a:spcAft>
          <a:spcPct val="0"/>
        </a:spcAft>
        <a:defRPr sz="4000" b="1">
          <a:solidFill>
            <a:schemeClr val="tx1"/>
          </a:solidFill>
          <a:latin typeface="Comic Sans MS" pitchFamily="66" charset="0"/>
        </a:defRPr>
      </a:lvl7pPr>
      <a:lvl8pPr marL="1371600" algn="ctr" rtl="0" eaLnBrk="1" fontAlgn="base" hangingPunct="1">
        <a:spcBef>
          <a:spcPct val="0"/>
        </a:spcBef>
        <a:spcAft>
          <a:spcPct val="0"/>
        </a:spcAft>
        <a:defRPr sz="4000" b="1">
          <a:solidFill>
            <a:schemeClr val="tx1"/>
          </a:solidFill>
          <a:latin typeface="Comic Sans MS" pitchFamily="66" charset="0"/>
        </a:defRPr>
      </a:lvl8pPr>
      <a:lvl9pPr marL="1828800" algn="ctr" rtl="0" eaLnBrk="1" fontAlgn="base" hangingPunct="1">
        <a:spcBef>
          <a:spcPct val="0"/>
        </a:spcBef>
        <a:spcAft>
          <a:spcPct val="0"/>
        </a:spcAft>
        <a:defRPr sz="4000" b="1">
          <a:solidFill>
            <a:schemeClr val="tx1"/>
          </a:solidFill>
          <a:latin typeface="Comic Sans MS" pitchFamily="66" charset="0"/>
        </a:defRPr>
      </a:lvl9pPr>
    </p:titleStyle>
    <p:bodyStyle>
      <a:lvl1pPr marL="342900" indent="-342900" algn="l" rtl="0" fontAlgn="base">
        <a:spcBef>
          <a:spcPct val="20000"/>
        </a:spcBef>
        <a:spcAft>
          <a:spcPct val="0"/>
        </a:spcAft>
        <a:buFont typeface="Wingdings" panose="05000000000000000000" pitchFamily="2" charset="2"/>
        <a:buChar char="­"/>
        <a:defRPr sz="2800" baseline="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800">
          <a:solidFill>
            <a:schemeClr val="tx1"/>
          </a:solidFill>
          <a:latin typeface="+mn-lt"/>
        </a:defRPr>
      </a:lvl3pPr>
      <a:lvl4pPr marL="1600200" indent="-228600" algn="l" rtl="0" fontAlgn="base">
        <a:spcBef>
          <a:spcPct val="20000"/>
        </a:spcBef>
        <a:spcAft>
          <a:spcPct val="0"/>
        </a:spcAft>
        <a:buChar char="–"/>
        <a:defRPr sz="2800">
          <a:solidFill>
            <a:schemeClr val="tx1"/>
          </a:solidFill>
          <a:latin typeface="+mn-lt"/>
        </a:defRPr>
      </a:lvl4pPr>
      <a:lvl5pPr marL="2057400" indent="-228600" algn="l" rtl="0" fontAlgn="base">
        <a:spcBef>
          <a:spcPct val="20000"/>
        </a:spcBef>
        <a:spcAft>
          <a:spcPct val="0"/>
        </a:spcAft>
        <a:buChar char="»"/>
        <a:defRPr sz="2800">
          <a:solidFill>
            <a:schemeClr val="tx1"/>
          </a:solidFill>
          <a:latin typeface="+mn-lt"/>
        </a:defRPr>
      </a:lvl5pPr>
      <a:lvl6pPr marL="2514600" indent="-228600" algn="l" rtl="0" eaLnBrk="1" fontAlgn="base" hangingPunct="1">
        <a:spcBef>
          <a:spcPct val="20000"/>
        </a:spcBef>
        <a:spcAft>
          <a:spcPct val="0"/>
        </a:spcAft>
        <a:buChar char="»"/>
        <a:defRPr sz="2800">
          <a:solidFill>
            <a:schemeClr val="tx1"/>
          </a:solidFill>
          <a:latin typeface="+mn-lt"/>
        </a:defRPr>
      </a:lvl6pPr>
      <a:lvl7pPr marL="2971800" indent="-228600" algn="l" rtl="0" eaLnBrk="1" fontAlgn="base" hangingPunct="1">
        <a:spcBef>
          <a:spcPct val="20000"/>
        </a:spcBef>
        <a:spcAft>
          <a:spcPct val="0"/>
        </a:spcAft>
        <a:buChar char="»"/>
        <a:defRPr sz="2800">
          <a:solidFill>
            <a:schemeClr val="tx1"/>
          </a:solidFill>
          <a:latin typeface="+mn-lt"/>
        </a:defRPr>
      </a:lvl7pPr>
      <a:lvl8pPr marL="3429000" indent="-228600" algn="l" rtl="0" eaLnBrk="1" fontAlgn="base" hangingPunct="1">
        <a:spcBef>
          <a:spcPct val="20000"/>
        </a:spcBef>
        <a:spcAft>
          <a:spcPct val="0"/>
        </a:spcAft>
        <a:buChar char="»"/>
        <a:defRPr sz="2800">
          <a:solidFill>
            <a:schemeClr val="tx1"/>
          </a:solidFill>
          <a:latin typeface="+mn-lt"/>
        </a:defRPr>
      </a:lvl8pPr>
      <a:lvl9pPr marL="3886200" indent="-228600" algn="l" rtl="0" eaLnBrk="1" fontAlgn="base" hangingPunct="1">
        <a:spcBef>
          <a:spcPct val="20000"/>
        </a:spcBef>
        <a:spcAft>
          <a:spcPct val="0"/>
        </a:spcAft>
        <a:buChar char="»"/>
        <a:defRPr sz="28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planetastronomy.com/" TargetMode="External"/><Relationship Id="rId2" Type="http://schemas.openxmlformats.org/officeDocument/2006/relationships/hyperlink" Target="http://www-cosmosaf.iap.fr/"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planetastronomy.com/special/2024-special/27jan/Cosmo-SAF-DESI.html"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en.wikipedia.org/wiki/Vela_Supernova_Remnant"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tinyurl.com/57k3jvxw"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capuseen.com/films/8817-big-bang-l-appel-des-origine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playlist?list=PL78ug7UrzPF1GW7iMV42mAx34bmlk8HxD"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playlist?list=PL78ug7UrzPF1w8Tv32bQsZtE1Q5Tz7nBP"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planetastronomy.com/special/2024-special/13mar/Laniakea-SAF.html" TargetMode="External"/><Relationship Id="rId1" Type="http://schemas.openxmlformats.org/officeDocument/2006/relationships/slideLayout" Target="../slideLayouts/slideLayout20.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ocs.google.com/forms/d/e/1FAIpQLSfl-wYMTmlfGQvLJB1Vi0zXGgcScyNCqBysCyHlS3ErwPVKQg/viewfor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planetastronomy.com/videos/liste.html"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31BABA-9CC9-FCF7-CB4B-53856CFDED6E}"/>
              </a:ext>
            </a:extLst>
          </p:cNvPr>
          <p:cNvSpPr>
            <a:spLocks noGrp="1"/>
          </p:cNvSpPr>
          <p:nvPr>
            <p:ph type="title"/>
          </p:nvPr>
        </p:nvSpPr>
        <p:spPr>
          <a:xfrm>
            <a:off x="167865" y="332656"/>
            <a:ext cx="8436584" cy="648072"/>
          </a:xfrm>
        </p:spPr>
        <p:txBody>
          <a:bodyPr/>
          <a:lstStyle/>
          <a:p>
            <a:r>
              <a:rPr lang="fr-FR" sz="3200" dirty="0"/>
              <a:t>COMMISSION DE COSMOLOGIE </a:t>
            </a:r>
            <a:br>
              <a:rPr lang="fr-FR" sz="3200" dirty="0"/>
            </a:br>
            <a:r>
              <a:rPr lang="fr-FR" sz="3200" dirty="0"/>
              <a:t>DU 6 AVRIL 2024</a:t>
            </a:r>
          </a:p>
        </p:txBody>
      </p:sp>
      <p:sp>
        <p:nvSpPr>
          <p:cNvPr id="4" name="Espace réservé du numéro de diapositive 3">
            <a:extLst>
              <a:ext uri="{FF2B5EF4-FFF2-40B4-BE49-F238E27FC236}">
                <a16:creationId xmlns:a16="http://schemas.microsoft.com/office/drawing/2014/main" id="{B9064073-D9AC-974C-591A-51C614B0231B}"/>
              </a:ext>
            </a:extLst>
          </p:cNvPr>
          <p:cNvSpPr>
            <a:spLocks noGrp="1"/>
          </p:cNvSpPr>
          <p:nvPr>
            <p:ph type="sldNum" sz="quarter" idx="10"/>
          </p:nvPr>
        </p:nvSpPr>
        <p:spPr/>
        <p:txBody>
          <a:bodyPr/>
          <a:lstStyle/>
          <a:p>
            <a:pPr>
              <a:defRPr/>
            </a:pPr>
            <a:fld id="{7EABD4D1-9B81-4FBB-ACAD-8377A9AABAF2}" type="slidenum">
              <a:rPr lang="en-US" altLang="fr-FR" smtClean="0"/>
              <a:pPr>
                <a:defRPr/>
              </a:pPr>
              <a:t>1</a:t>
            </a:fld>
            <a:endParaRPr lang="en-US" altLang="fr-FR"/>
          </a:p>
        </p:txBody>
      </p:sp>
      <p:pic>
        <p:nvPicPr>
          <p:cNvPr id="3" name="Image 2">
            <a:extLst>
              <a:ext uri="{FF2B5EF4-FFF2-40B4-BE49-F238E27FC236}">
                <a16:creationId xmlns:a16="http://schemas.microsoft.com/office/drawing/2014/main" id="{F3FE885F-1703-96C9-E209-64D5ED10F29A}"/>
              </a:ext>
            </a:extLst>
          </p:cNvPr>
          <p:cNvPicPr>
            <a:picLocks noChangeAspect="1"/>
          </p:cNvPicPr>
          <p:nvPr/>
        </p:nvPicPr>
        <p:blipFill>
          <a:blip r:embed="rId2"/>
          <a:stretch>
            <a:fillRect/>
          </a:stretch>
        </p:blipFill>
        <p:spPr>
          <a:xfrm>
            <a:off x="715563" y="1256544"/>
            <a:ext cx="7704856" cy="5128545"/>
          </a:xfrm>
          <a:prstGeom prst="rect">
            <a:avLst/>
          </a:prstGeom>
        </p:spPr>
      </p:pic>
    </p:spTree>
    <p:extLst>
      <p:ext uri="{BB962C8B-B14F-4D97-AF65-F5344CB8AC3E}">
        <p14:creationId xmlns:p14="http://schemas.microsoft.com/office/powerpoint/2010/main" val="20229439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re 1"/>
          <p:cNvSpPr>
            <a:spLocks noGrp="1"/>
          </p:cNvSpPr>
          <p:nvPr>
            <p:ph type="title"/>
          </p:nvPr>
        </p:nvSpPr>
        <p:spPr>
          <a:xfrm>
            <a:off x="684213" y="84138"/>
            <a:ext cx="7772400" cy="681037"/>
          </a:xfrm>
        </p:spPr>
        <p:txBody>
          <a:bodyPr/>
          <a:lstStyle/>
          <a:p>
            <a:r>
              <a:rPr lang="fr-FR" altLang="fr-FR"/>
              <a:t>LES COURS DE LA SAF</a:t>
            </a:r>
          </a:p>
        </p:txBody>
      </p:sp>
      <p:sp>
        <p:nvSpPr>
          <p:cNvPr id="22531" name="Espace réservé du contenu 2"/>
          <p:cNvSpPr>
            <a:spLocks noGrp="1"/>
          </p:cNvSpPr>
          <p:nvPr>
            <p:ph idx="1"/>
          </p:nvPr>
        </p:nvSpPr>
        <p:spPr>
          <a:xfrm>
            <a:off x="285751" y="692149"/>
            <a:ext cx="7886649" cy="1087537"/>
          </a:xfrm>
          <a:solidFill>
            <a:schemeClr val="bg1"/>
          </a:solidFill>
        </p:spPr>
        <p:txBody>
          <a:bodyPr/>
          <a:lstStyle/>
          <a:p>
            <a:r>
              <a:rPr lang="fr-FR" altLang="fr-FR" sz="2000" dirty="0"/>
              <a:t>La </a:t>
            </a:r>
            <a:r>
              <a:rPr lang="fr-FR" altLang="fr-FR" sz="2000" dirty="0" err="1"/>
              <a:t>SAF</a:t>
            </a:r>
            <a:r>
              <a:rPr lang="fr-FR" altLang="fr-FR" sz="2000" dirty="0"/>
              <a:t> organise tous les ans : </a:t>
            </a:r>
          </a:p>
          <a:p>
            <a:r>
              <a:rPr lang="fr-FR" altLang="fr-FR" sz="2000" dirty="0"/>
              <a:t>Des cours de cosmologie donnés par </a:t>
            </a:r>
            <a:r>
              <a:rPr lang="fr-FR" altLang="fr-FR" sz="2000" dirty="0">
                <a:solidFill>
                  <a:srgbClr val="FF0000"/>
                </a:solidFill>
                <a:effectLst>
                  <a:outerShdw blurRad="38100" dist="38100" dir="2700000" algn="tl">
                    <a:srgbClr val="000000">
                      <a:alpha val="43137"/>
                    </a:srgbClr>
                  </a:outerShdw>
                </a:effectLst>
              </a:rPr>
              <a:t>Jacques Fric</a:t>
            </a:r>
            <a:r>
              <a:rPr lang="fr-FR" altLang="fr-FR" sz="2000" dirty="0">
                <a:solidFill>
                  <a:srgbClr val="FF0000"/>
                </a:solidFill>
              </a:rPr>
              <a:t> </a:t>
            </a:r>
            <a:br>
              <a:rPr lang="fr-FR" altLang="fr-FR" sz="2000" dirty="0">
                <a:solidFill>
                  <a:srgbClr val="FF0000"/>
                </a:solidFill>
              </a:rPr>
            </a:br>
            <a:r>
              <a:rPr lang="fr-FR" altLang="fr-FR" sz="2000" dirty="0"/>
              <a:t>vice Président de la commission de cosmologie</a:t>
            </a:r>
          </a:p>
          <a:p>
            <a:r>
              <a:rPr lang="fr-FR" altLang="fr-FR" sz="2000" dirty="0"/>
              <a:t>Réservés aux membres de la </a:t>
            </a:r>
            <a:r>
              <a:rPr lang="fr-FR" altLang="fr-FR" sz="2000" dirty="0" err="1"/>
              <a:t>SAF</a:t>
            </a:r>
            <a:endParaRPr lang="fr-FR" altLang="fr-FR" sz="2000" dirty="0"/>
          </a:p>
          <a:p>
            <a:endParaRPr lang="fr-FR" altLang="fr-FR" sz="2000" dirty="0"/>
          </a:p>
          <a:p>
            <a:endParaRPr lang="fr-FR" altLang="fr-FR" sz="2000" dirty="0"/>
          </a:p>
          <a:p>
            <a:endParaRPr lang="fr-FR" altLang="fr-FR" sz="2000" dirty="0"/>
          </a:p>
        </p:txBody>
      </p:sp>
      <p:sp>
        <p:nvSpPr>
          <p:cNvPr id="22532" name="Espace réservé du numéro de diapositive 3"/>
          <p:cNvSpPr>
            <a:spLocks noGrp="1"/>
          </p:cNvSpPr>
          <p:nvPr>
            <p:ph type="sldNum" sz="quarter" idx="10"/>
          </p:nvPr>
        </p:nvSpPr>
        <p:spPr>
          <a:noFill/>
        </p:spPr>
        <p:txBody>
          <a:bodyPr/>
          <a:lstStyle>
            <a:lvl1pPr algn="l">
              <a:spcBef>
                <a:spcPct val="20000"/>
              </a:spcBef>
              <a:buFont typeface="Wingdings" pitchFamily="2" charset="2"/>
              <a:buChar char="­"/>
              <a:defRPr sz="2800">
                <a:solidFill>
                  <a:schemeClr val="tx2"/>
                </a:solidFill>
                <a:latin typeface="Comic Sans MS" pitchFamily="66" charset="0"/>
              </a:defRPr>
            </a:lvl1pPr>
            <a:lvl2pPr marL="742950" indent="-285750" algn="l">
              <a:spcBef>
                <a:spcPct val="20000"/>
              </a:spcBef>
              <a:buChar char="–"/>
              <a:defRPr sz="2800">
                <a:solidFill>
                  <a:schemeClr val="tx2"/>
                </a:solidFill>
                <a:latin typeface="Comic Sans MS" pitchFamily="66" charset="0"/>
              </a:defRPr>
            </a:lvl2pPr>
            <a:lvl3pPr marL="1143000" indent="-228600" algn="l">
              <a:spcBef>
                <a:spcPct val="20000"/>
              </a:spcBef>
              <a:buChar char="•"/>
              <a:defRPr sz="2800">
                <a:solidFill>
                  <a:schemeClr val="tx2"/>
                </a:solidFill>
                <a:latin typeface="Comic Sans MS" pitchFamily="66" charset="0"/>
              </a:defRPr>
            </a:lvl3pPr>
            <a:lvl4pPr marL="1600200" indent="-228600" algn="l">
              <a:spcBef>
                <a:spcPct val="20000"/>
              </a:spcBef>
              <a:buChar char="–"/>
              <a:defRPr sz="2800">
                <a:solidFill>
                  <a:schemeClr val="tx2"/>
                </a:solidFill>
                <a:latin typeface="Comic Sans MS" pitchFamily="66" charset="0"/>
              </a:defRPr>
            </a:lvl4pPr>
            <a:lvl5pPr marL="2057400" indent="-228600" algn="l">
              <a:spcBef>
                <a:spcPct val="20000"/>
              </a:spcBef>
              <a:buChar char="»"/>
              <a:defRPr sz="2800">
                <a:solidFill>
                  <a:schemeClr val="tx2"/>
                </a:solidFill>
                <a:latin typeface="Comic Sans MS" pitchFamily="66" charset="0"/>
              </a:defRPr>
            </a:lvl5pPr>
            <a:lvl6pPr marL="2514600" indent="-228600" eaLnBrk="0" fontAlgn="base" hangingPunct="0">
              <a:spcBef>
                <a:spcPct val="20000"/>
              </a:spcBef>
              <a:spcAft>
                <a:spcPct val="0"/>
              </a:spcAft>
              <a:buChar char="»"/>
              <a:defRPr sz="2800">
                <a:solidFill>
                  <a:schemeClr val="tx2"/>
                </a:solidFill>
                <a:latin typeface="Comic Sans MS" pitchFamily="66" charset="0"/>
              </a:defRPr>
            </a:lvl6pPr>
            <a:lvl7pPr marL="2971800" indent="-228600" eaLnBrk="0" fontAlgn="base" hangingPunct="0">
              <a:spcBef>
                <a:spcPct val="20000"/>
              </a:spcBef>
              <a:spcAft>
                <a:spcPct val="0"/>
              </a:spcAft>
              <a:buChar char="»"/>
              <a:defRPr sz="2800">
                <a:solidFill>
                  <a:schemeClr val="tx2"/>
                </a:solidFill>
                <a:latin typeface="Comic Sans MS" pitchFamily="66" charset="0"/>
              </a:defRPr>
            </a:lvl7pPr>
            <a:lvl8pPr marL="3429000" indent="-228600" eaLnBrk="0" fontAlgn="base" hangingPunct="0">
              <a:spcBef>
                <a:spcPct val="20000"/>
              </a:spcBef>
              <a:spcAft>
                <a:spcPct val="0"/>
              </a:spcAft>
              <a:buChar char="»"/>
              <a:defRPr sz="2800">
                <a:solidFill>
                  <a:schemeClr val="tx2"/>
                </a:solidFill>
                <a:latin typeface="Comic Sans MS" pitchFamily="66" charset="0"/>
              </a:defRPr>
            </a:lvl8pPr>
            <a:lvl9pPr marL="3886200" indent="-228600" eaLnBrk="0" fontAlgn="base" hangingPunct="0">
              <a:spcBef>
                <a:spcPct val="20000"/>
              </a:spcBef>
              <a:spcAft>
                <a:spcPct val="0"/>
              </a:spcAft>
              <a:buChar char="»"/>
              <a:defRPr sz="2800">
                <a:solidFill>
                  <a:schemeClr val="tx2"/>
                </a:solidFill>
                <a:latin typeface="Comic Sans MS" pitchFamily="66" charset="0"/>
              </a:defRPr>
            </a:lvl9pPr>
          </a:lstStyle>
          <a:p>
            <a:pPr algn="r">
              <a:spcBef>
                <a:spcPct val="0"/>
              </a:spcBef>
              <a:buFontTx/>
              <a:buNone/>
            </a:pPr>
            <a:fld id="{404DC6A5-1AEF-46FB-BB35-FEC880A71735}" type="slidenum">
              <a:rPr lang="en-US" altLang="fr-FR" sz="1400" smtClean="0">
                <a:solidFill>
                  <a:schemeClr val="tx1"/>
                </a:solidFill>
              </a:rPr>
              <a:pPr algn="r">
                <a:spcBef>
                  <a:spcPct val="0"/>
                </a:spcBef>
                <a:buFontTx/>
                <a:buNone/>
              </a:pPr>
              <a:t>10</a:t>
            </a:fld>
            <a:endParaRPr lang="en-US" altLang="fr-FR" sz="1400" dirty="0">
              <a:solidFill>
                <a:schemeClr val="tx1"/>
              </a:solidFill>
            </a:endParaRPr>
          </a:p>
        </p:txBody>
      </p:sp>
      <p:pic>
        <p:nvPicPr>
          <p:cNvPr id="22533" name="Image 5"/>
          <p:cNvPicPr>
            <a:picLocks noChangeAspect="1"/>
          </p:cNvPicPr>
          <p:nvPr/>
        </p:nvPicPr>
        <p:blipFill>
          <a:blip r:embed="rId2">
            <a:extLst>
              <a:ext uri="{28A0092B-C50C-407E-A947-70E740481C1C}">
                <a14:useLocalDpi xmlns:a14="http://schemas.microsoft.com/office/drawing/2010/main" val="0"/>
              </a:ext>
            </a:extLst>
          </a:blip>
          <a:srcRect l="26724" t="9608" r="16362"/>
          <a:stretch>
            <a:fillRect/>
          </a:stretch>
        </p:blipFill>
        <p:spPr bwMode="auto">
          <a:xfrm>
            <a:off x="6575425" y="1989138"/>
            <a:ext cx="257968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1"/>
          <p:cNvSpPr txBox="1">
            <a:spLocks noChangeArrowheads="1"/>
          </p:cNvSpPr>
          <p:nvPr/>
        </p:nvSpPr>
        <p:spPr bwMode="auto">
          <a:xfrm>
            <a:off x="147637" y="2195573"/>
            <a:ext cx="6572415"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Wingdings" pitchFamily="2" charset="2"/>
              <a:buChar char="­"/>
              <a:defRPr sz="2800">
                <a:solidFill>
                  <a:schemeClr val="tx1"/>
                </a:solidFill>
                <a:latin typeface="Comic Sans MS" pitchFamily="66" charset="0"/>
              </a:defRPr>
            </a:lvl1pPr>
            <a:lvl2pPr marL="742950" indent="-285750" algn="l">
              <a:spcBef>
                <a:spcPct val="20000"/>
              </a:spcBef>
              <a:buChar char="–"/>
              <a:defRPr sz="2800">
                <a:solidFill>
                  <a:schemeClr val="tx1"/>
                </a:solidFill>
                <a:latin typeface="Comic Sans MS" pitchFamily="66" charset="0"/>
              </a:defRPr>
            </a:lvl2pPr>
            <a:lvl3pPr marL="1143000" indent="-228600" algn="l">
              <a:spcBef>
                <a:spcPct val="20000"/>
              </a:spcBef>
              <a:buChar char="•"/>
              <a:defRPr sz="2800">
                <a:solidFill>
                  <a:schemeClr val="tx1"/>
                </a:solidFill>
                <a:latin typeface="Comic Sans MS" pitchFamily="66" charset="0"/>
              </a:defRPr>
            </a:lvl3pPr>
            <a:lvl4pPr marL="1600200" indent="-228600" algn="l">
              <a:spcBef>
                <a:spcPct val="20000"/>
              </a:spcBef>
              <a:buChar char="–"/>
              <a:defRPr sz="2800">
                <a:solidFill>
                  <a:schemeClr val="tx1"/>
                </a:solidFill>
                <a:latin typeface="Comic Sans MS" pitchFamily="66" charset="0"/>
              </a:defRPr>
            </a:lvl4pPr>
            <a:lvl5pPr marL="2057400" indent="-228600" algn="l">
              <a:spcBef>
                <a:spcPct val="20000"/>
              </a:spcBef>
              <a:buChar char="»"/>
              <a:defRPr sz="2800">
                <a:solidFill>
                  <a:schemeClr val="tx1"/>
                </a:solidFill>
                <a:latin typeface="Comic Sans MS" pitchFamily="66" charset="0"/>
              </a:defRPr>
            </a:lvl5pPr>
            <a:lvl6pPr marL="2514600" indent="-228600" eaLnBrk="0" fontAlgn="base" hangingPunct="0">
              <a:spcBef>
                <a:spcPct val="20000"/>
              </a:spcBef>
              <a:spcAft>
                <a:spcPct val="0"/>
              </a:spcAft>
              <a:buChar char="»"/>
              <a:defRPr sz="2800">
                <a:solidFill>
                  <a:schemeClr val="tx1"/>
                </a:solidFill>
                <a:latin typeface="Comic Sans MS" pitchFamily="66" charset="0"/>
              </a:defRPr>
            </a:lvl6pPr>
            <a:lvl7pPr marL="2971800" indent="-228600" eaLnBrk="0" fontAlgn="base" hangingPunct="0">
              <a:spcBef>
                <a:spcPct val="20000"/>
              </a:spcBef>
              <a:spcAft>
                <a:spcPct val="0"/>
              </a:spcAft>
              <a:buChar char="»"/>
              <a:defRPr sz="2800">
                <a:solidFill>
                  <a:schemeClr val="tx1"/>
                </a:solidFill>
                <a:latin typeface="Comic Sans MS" pitchFamily="66" charset="0"/>
              </a:defRPr>
            </a:lvl7pPr>
            <a:lvl8pPr marL="3429000" indent="-228600" eaLnBrk="0" fontAlgn="base" hangingPunct="0">
              <a:spcBef>
                <a:spcPct val="20000"/>
              </a:spcBef>
              <a:spcAft>
                <a:spcPct val="0"/>
              </a:spcAft>
              <a:buChar char="»"/>
              <a:defRPr sz="2800">
                <a:solidFill>
                  <a:schemeClr val="tx1"/>
                </a:solidFill>
                <a:latin typeface="Comic Sans MS" pitchFamily="66" charset="0"/>
              </a:defRPr>
            </a:lvl8pPr>
            <a:lvl9pPr marL="3886200" indent="-228600" eaLnBrk="0" fontAlgn="base" hangingPunct="0">
              <a:spcBef>
                <a:spcPct val="20000"/>
              </a:spcBef>
              <a:spcAft>
                <a:spcPct val="0"/>
              </a:spcAft>
              <a:buChar char="»"/>
              <a:defRPr sz="2800">
                <a:solidFill>
                  <a:schemeClr val="tx1"/>
                </a:solidFill>
                <a:latin typeface="Comic Sans MS" pitchFamily="66" charset="0"/>
              </a:defRPr>
            </a:lvl9pPr>
          </a:lstStyle>
          <a:p>
            <a:pPr>
              <a:spcBef>
                <a:spcPct val="0"/>
              </a:spcBef>
              <a:buFontTx/>
              <a:buNone/>
            </a:pPr>
            <a:r>
              <a:rPr lang="fr-FR" altLang="fr-FR" sz="1800" dirty="0">
                <a:solidFill>
                  <a:schemeClr val="tx2"/>
                </a:solidFill>
              </a:rPr>
              <a:t>les </a:t>
            </a:r>
            <a:r>
              <a:rPr lang="fr-FR" altLang="fr-FR" sz="1800" dirty="0">
                <a:solidFill>
                  <a:srgbClr val="FF0000"/>
                </a:solidFill>
                <a:effectLst>
                  <a:outerShdw blurRad="38100" dist="38100" dir="2700000" algn="tl">
                    <a:srgbClr val="000000">
                      <a:alpha val="43137"/>
                    </a:srgbClr>
                  </a:outerShdw>
                </a:effectLst>
              </a:rPr>
              <a:t>Mardis  de </a:t>
            </a:r>
            <a:r>
              <a:rPr lang="fr-FR" altLang="fr-FR" sz="1800" dirty="0" err="1">
                <a:solidFill>
                  <a:srgbClr val="FF0000"/>
                </a:solidFill>
                <a:effectLst>
                  <a:outerShdw blurRad="38100" dist="38100" dir="2700000" algn="tl">
                    <a:srgbClr val="000000">
                      <a:alpha val="43137"/>
                    </a:srgbClr>
                  </a:outerShdw>
                </a:effectLst>
              </a:rPr>
              <a:t>18H00</a:t>
            </a:r>
            <a:r>
              <a:rPr lang="fr-FR" altLang="fr-FR" sz="1800" dirty="0">
                <a:solidFill>
                  <a:srgbClr val="FF0000"/>
                </a:solidFill>
                <a:effectLst>
                  <a:outerShdw blurRad="38100" dist="38100" dir="2700000" algn="tl">
                    <a:srgbClr val="000000">
                      <a:alpha val="43137"/>
                    </a:srgbClr>
                  </a:outerShdw>
                </a:effectLst>
              </a:rPr>
              <a:t>  à 19H30</a:t>
            </a:r>
            <a:r>
              <a:rPr lang="fr-FR" altLang="fr-FR" sz="1800" dirty="0">
                <a:solidFill>
                  <a:schemeClr val="tx2"/>
                </a:solidFill>
              </a:rPr>
              <a:t>  </a:t>
            </a:r>
            <a:r>
              <a:rPr lang="fr-FR" altLang="fr-FR" sz="1800" dirty="0"/>
              <a:t>au siège rue Beethoven</a:t>
            </a:r>
          </a:p>
          <a:p>
            <a:pPr>
              <a:spcBef>
                <a:spcPct val="0"/>
              </a:spcBef>
              <a:buFontTx/>
              <a:buNone/>
            </a:pPr>
            <a:r>
              <a:rPr lang="fr-FR" altLang="fr-FR" sz="1800" dirty="0"/>
              <a:t> pas de cours en ce moment</a:t>
            </a:r>
          </a:p>
          <a:p>
            <a:pPr>
              <a:spcBef>
                <a:spcPct val="0"/>
              </a:spcBef>
              <a:buFontTx/>
              <a:buNone/>
            </a:pPr>
            <a:endParaRPr lang="fr-FR" altLang="fr-FR" sz="1800" dirty="0">
              <a:highlight>
                <a:srgbClr val="00FFFF"/>
              </a:highlight>
            </a:endParaRPr>
          </a:p>
        </p:txBody>
      </p:sp>
    </p:spTree>
    <p:extLst>
      <p:ext uri="{BB962C8B-B14F-4D97-AF65-F5344CB8AC3E}">
        <p14:creationId xmlns:p14="http://schemas.microsoft.com/office/powerpoint/2010/main" val="34196923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0C24B4-DAC6-4687-A799-DB88D9C08114}"/>
              </a:ext>
            </a:extLst>
          </p:cNvPr>
          <p:cNvSpPr>
            <a:spLocks noGrp="1"/>
          </p:cNvSpPr>
          <p:nvPr>
            <p:ph type="title"/>
          </p:nvPr>
        </p:nvSpPr>
        <p:spPr>
          <a:xfrm>
            <a:off x="685800" y="228600"/>
            <a:ext cx="7772400" cy="953318"/>
          </a:xfrm>
          <a:solidFill>
            <a:schemeClr val="bg1"/>
          </a:solidFill>
        </p:spPr>
        <p:txBody>
          <a:bodyPr/>
          <a:lstStyle/>
          <a:p>
            <a:r>
              <a:rPr lang="fr-FR" dirty="0"/>
              <a:t>COURS DE MATH POUR </a:t>
            </a:r>
            <a:br>
              <a:rPr lang="fr-FR" dirty="0"/>
            </a:br>
            <a:r>
              <a:rPr lang="fr-FR" dirty="0"/>
              <a:t>L’ASTRONOMIE</a:t>
            </a:r>
          </a:p>
        </p:txBody>
      </p:sp>
      <p:sp>
        <p:nvSpPr>
          <p:cNvPr id="3" name="Espace réservé du contenu 2">
            <a:extLst>
              <a:ext uri="{FF2B5EF4-FFF2-40B4-BE49-F238E27FC236}">
                <a16:creationId xmlns:a16="http://schemas.microsoft.com/office/drawing/2014/main" id="{53233417-A096-4033-8B8C-4D8FFAA3AEFB}"/>
              </a:ext>
            </a:extLst>
          </p:cNvPr>
          <p:cNvSpPr>
            <a:spLocks noGrp="1"/>
          </p:cNvSpPr>
          <p:nvPr>
            <p:ph idx="1"/>
          </p:nvPr>
        </p:nvSpPr>
        <p:spPr>
          <a:xfrm>
            <a:off x="20806" y="1268760"/>
            <a:ext cx="6132802" cy="4968552"/>
          </a:xfrm>
          <a:solidFill>
            <a:schemeClr val="bg1"/>
          </a:solidFill>
        </p:spPr>
        <p:txBody>
          <a:bodyPr/>
          <a:lstStyle/>
          <a:p>
            <a:r>
              <a:rPr lang="fr-FR" sz="1600" dirty="0"/>
              <a:t>un mercredi sur deux de </a:t>
            </a:r>
            <a:r>
              <a:rPr lang="fr-FR" sz="1600" dirty="0" err="1"/>
              <a:t>18H00</a:t>
            </a:r>
            <a:r>
              <a:rPr lang="fr-FR" sz="1600" dirty="0"/>
              <a:t> à </a:t>
            </a:r>
            <a:r>
              <a:rPr lang="fr-FR" sz="1600" dirty="0" err="1"/>
              <a:t>20H00</a:t>
            </a:r>
            <a:r>
              <a:rPr lang="fr-FR" sz="1600" dirty="0"/>
              <a:t> au siège par </a:t>
            </a:r>
            <a:br>
              <a:rPr lang="fr-FR" sz="1600" dirty="0"/>
            </a:br>
            <a:r>
              <a:rPr lang="fr-FR" sz="1600" dirty="0"/>
              <a:t>S. </a:t>
            </a:r>
            <a:r>
              <a:rPr lang="fr-FR" sz="1600" dirty="0" err="1"/>
              <a:t>Mihajlovic</a:t>
            </a:r>
            <a:r>
              <a:rPr lang="fr-FR" sz="1600" dirty="0"/>
              <a:t>    </a:t>
            </a:r>
            <a:r>
              <a:rPr lang="fr-FR" sz="2400" dirty="0"/>
              <a:t>Programme 2023/2024:</a:t>
            </a:r>
          </a:p>
          <a:p>
            <a:r>
              <a:rPr lang="fr-FR" sz="1600" dirty="0"/>
              <a:t>  </a:t>
            </a:r>
            <a:r>
              <a:rPr lang="fr-FR" sz="1600" dirty="0" err="1"/>
              <a:t>Chap</a:t>
            </a:r>
            <a:r>
              <a:rPr lang="fr-FR" sz="1600" dirty="0"/>
              <a:t> I : repérer les astres dans le ciel , les systèmes de coordonnées ,</a:t>
            </a:r>
          </a:p>
          <a:p>
            <a:r>
              <a:rPr lang="fr-FR" sz="1600" dirty="0"/>
              <a:t>   </a:t>
            </a:r>
            <a:r>
              <a:rPr lang="fr-FR" sz="1600" dirty="0" err="1"/>
              <a:t>Chap</a:t>
            </a:r>
            <a:r>
              <a:rPr lang="fr-FR" sz="1600" dirty="0"/>
              <a:t> II : les mouvements de la Terre dans l'espace , cycles et saisons ,</a:t>
            </a:r>
          </a:p>
          <a:p>
            <a:r>
              <a:rPr lang="fr-FR" sz="1600" dirty="0"/>
              <a:t>    </a:t>
            </a:r>
            <a:r>
              <a:rPr lang="fr-FR" sz="1600" dirty="0" err="1"/>
              <a:t>Chap</a:t>
            </a:r>
            <a:r>
              <a:rPr lang="fr-FR" sz="1600" dirty="0"/>
              <a:t> III : les étoiles , d 'où vient leur énergie ,.</a:t>
            </a:r>
          </a:p>
          <a:p>
            <a:r>
              <a:rPr lang="fr-FR" sz="1600" dirty="0">
                <a:highlight>
                  <a:srgbClr val="FFFF00"/>
                </a:highlight>
              </a:rPr>
              <a:t>Premier cours mercredi 20 sept 2023;</a:t>
            </a:r>
          </a:p>
          <a:p>
            <a:r>
              <a:rPr lang="fr-FR" sz="1600" dirty="0"/>
              <a:t> Octobre : le 04 et le 18</a:t>
            </a:r>
          </a:p>
          <a:p>
            <a:r>
              <a:rPr lang="fr-FR" sz="1600" dirty="0"/>
              <a:t>Novembre : le 15 et le 29</a:t>
            </a:r>
          </a:p>
          <a:p>
            <a:r>
              <a:rPr lang="fr-FR" sz="1600" dirty="0"/>
              <a:t>Décembre : le 06 et le 20</a:t>
            </a:r>
          </a:p>
          <a:p>
            <a:r>
              <a:rPr lang="fr-FR" sz="1600" dirty="0"/>
              <a:t>Janvier : le 17 et le 31</a:t>
            </a:r>
          </a:p>
          <a:p>
            <a:r>
              <a:rPr lang="fr-FR" sz="1600" dirty="0"/>
              <a:t>Février : le 07 et le 28</a:t>
            </a:r>
          </a:p>
          <a:p>
            <a:r>
              <a:rPr lang="fr-FR" sz="1600" dirty="0"/>
              <a:t>Mars : le 06 et le 20</a:t>
            </a:r>
          </a:p>
          <a:p>
            <a:r>
              <a:rPr lang="fr-FR" sz="1600" dirty="0"/>
              <a:t>Avril : le 03 et le 24</a:t>
            </a:r>
          </a:p>
          <a:p>
            <a:r>
              <a:rPr lang="fr-FR" sz="1600" dirty="0"/>
              <a:t>Mai : le 15 et le 29</a:t>
            </a:r>
          </a:p>
          <a:p>
            <a:r>
              <a:rPr lang="fr-FR" sz="1600" dirty="0"/>
              <a:t>Juin : le 12 et le 26 ,     </a:t>
            </a:r>
          </a:p>
        </p:txBody>
      </p:sp>
      <p:sp>
        <p:nvSpPr>
          <p:cNvPr id="4" name="Espace réservé du numéro de diapositive 3">
            <a:extLst>
              <a:ext uri="{FF2B5EF4-FFF2-40B4-BE49-F238E27FC236}">
                <a16:creationId xmlns:a16="http://schemas.microsoft.com/office/drawing/2014/main" id="{45261C2F-B831-47FB-8A88-0FA2BD09FD15}"/>
              </a:ext>
            </a:extLst>
          </p:cNvPr>
          <p:cNvSpPr>
            <a:spLocks noGrp="1"/>
          </p:cNvSpPr>
          <p:nvPr>
            <p:ph type="sldNum" sz="quarter" idx="10"/>
          </p:nvPr>
        </p:nvSpPr>
        <p:spPr/>
        <p:txBody>
          <a:bodyPr/>
          <a:lstStyle/>
          <a:p>
            <a:pPr>
              <a:defRPr/>
            </a:pPr>
            <a:fld id="{FF9BC6C2-4EFF-49D8-A60A-4A9C56F6ABEC}" type="slidenum">
              <a:rPr lang="en-US" altLang="fr-FR" smtClean="0"/>
              <a:pPr>
                <a:defRPr/>
              </a:pPr>
              <a:t>11</a:t>
            </a:fld>
            <a:endParaRPr lang="en-US" altLang="fr-FR"/>
          </a:p>
        </p:txBody>
      </p:sp>
      <p:pic>
        <p:nvPicPr>
          <p:cNvPr id="5" name="Image 4">
            <a:extLst>
              <a:ext uri="{FF2B5EF4-FFF2-40B4-BE49-F238E27FC236}">
                <a16:creationId xmlns:a16="http://schemas.microsoft.com/office/drawing/2014/main" id="{C7F09197-95EE-4B09-A403-1D8CBD61EC9A}"/>
              </a:ext>
            </a:extLst>
          </p:cNvPr>
          <p:cNvPicPr>
            <a:picLocks noChangeAspect="1"/>
          </p:cNvPicPr>
          <p:nvPr/>
        </p:nvPicPr>
        <p:blipFill rotWithShape="1">
          <a:blip r:embed="rId2"/>
          <a:srcRect t="25863" b="34065"/>
          <a:stretch/>
        </p:blipFill>
        <p:spPr>
          <a:xfrm>
            <a:off x="3266523" y="5536293"/>
            <a:ext cx="3824840" cy="610002"/>
          </a:xfrm>
          <a:prstGeom prst="rect">
            <a:avLst/>
          </a:prstGeom>
        </p:spPr>
      </p:pic>
      <p:pic>
        <p:nvPicPr>
          <p:cNvPr id="6" name="Image 5">
            <a:extLst>
              <a:ext uri="{FF2B5EF4-FFF2-40B4-BE49-F238E27FC236}">
                <a16:creationId xmlns:a16="http://schemas.microsoft.com/office/drawing/2014/main" id="{CB2485B0-F5F5-4D23-B7FD-8539999B54F3}"/>
              </a:ext>
            </a:extLst>
          </p:cNvPr>
          <p:cNvPicPr>
            <a:picLocks noChangeAspect="1"/>
          </p:cNvPicPr>
          <p:nvPr/>
        </p:nvPicPr>
        <p:blipFill rotWithShape="1">
          <a:blip r:embed="rId3"/>
          <a:srcRect l="10940" r="24801"/>
          <a:stretch/>
        </p:blipFill>
        <p:spPr>
          <a:xfrm>
            <a:off x="6578890" y="2731371"/>
            <a:ext cx="2565110" cy="2800929"/>
          </a:xfrm>
          <a:prstGeom prst="rect">
            <a:avLst/>
          </a:prstGeom>
        </p:spPr>
      </p:pic>
      <p:pic>
        <p:nvPicPr>
          <p:cNvPr id="7" name="Image 6">
            <a:extLst>
              <a:ext uri="{FF2B5EF4-FFF2-40B4-BE49-F238E27FC236}">
                <a16:creationId xmlns:a16="http://schemas.microsoft.com/office/drawing/2014/main" id="{8A949E90-693D-4FC0-3B13-51A3CBD1317F}"/>
              </a:ext>
            </a:extLst>
          </p:cNvPr>
          <p:cNvPicPr>
            <a:picLocks noChangeAspect="1"/>
          </p:cNvPicPr>
          <p:nvPr/>
        </p:nvPicPr>
        <p:blipFill>
          <a:blip r:embed="rId4"/>
          <a:stretch>
            <a:fillRect/>
          </a:stretch>
        </p:blipFill>
        <p:spPr>
          <a:xfrm>
            <a:off x="7412586" y="616719"/>
            <a:ext cx="1731414" cy="2091109"/>
          </a:xfrm>
          <a:prstGeom prst="rect">
            <a:avLst/>
          </a:prstGeom>
        </p:spPr>
      </p:pic>
    </p:spTree>
    <p:extLst>
      <p:ext uri="{BB962C8B-B14F-4D97-AF65-F5344CB8AC3E}">
        <p14:creationId xmlns:p14="http://schemas.microsoft.com/office/powerpoint/2010/main" val="33731609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5F84364-D9DF-4012-BBA3-459278ECB862}"/>
              </a:ext>
            </a:extLst>
          </p:cNvPr>
          <p:cNvSpPr>
            <a:spLocks noGrp="1"/>
          </p:cNvSpPr>
          <p:nvPr>
            <p:ph type="sldNum" sz="quarter" idx="10"/>
          </p:nvPr>
        </p:nvSpPr>
        <p:spPr/>
        <p:txBody>
          <a:bodyPr/>
          <a:lstStyle/>
          <a:p>
            <a:pPr>
              <a:defRPr/>
            </a:pPr>
            <a:fld id="{711AD1F8-325A-4488-9C35-6C53814FD7EA}" type="slidenum">
              <a:rPr lang="en-US" altLang="fr-FR" smtClean="0"/>
              <a:pPr>
                <a:defRPr/>
              </a:pPr>
              <a:t>12</a:t>
            </a:fld>
            <a:endParaRPr lang="en-US" altLang="fr-FR" dirty="0"/>
          </a:p>
        </p:txBody>
      </p:sp>
      <p:sp>
        <p:nvSpPr>
          <p:cNvPr id="4" name="Titre 1">
            <a:extLst>
              <a:ext uri="{FF2B5EF4-FFF2-40B4-BE49-F238E27FC236}">
                <a16:creationId xmlns:a16="http://schemas.microsoft.com/office/drawing/2014/main" id="{0D6D3C46-CB7C-495E-879D-4C1BCC92BA0C}"/>
              </a:ext>
            </a:extLst>
          </p:cNvPr>
          <p:cNvSpPr txBox="1">
            <a:spLocks/>
          </p:cNvSpPr>
          <p:nvPr/>
        </p:nvSpPr>
        <p:spPr bwMode="auto">
          <a:xfrm>
            <a:off x="684213" y="84138"/>
            <a:ext cx="7772400" cy="6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omic Sans MS" pitchFamily="66" charset="0"/>
              </a:defRPr>
            </a:lvl2pPr>
            <a:lvl3pPr algn="ctr" rtl="0" eaLnBrk="0" fontAlgn="base" hangingPunct="0">
              <a:spcBef>
                <a:spcPct val="0"/>
              </a:spcBef>
              <a:spcAft>
                <a:spcPct val="0"/>
              </a:spcAft>
              <a:defRPr sz="4000" b="1">
                <a:solidFill>
                  <a:schemeClr val="tx1"/>
                </a:solidFill>
                <a:latin typeface="Comic Sans MS" pitchFamily="66" charset="0"/>
              </a:defRPr>
            </a:lvl3pPr>
            <a:lvl4pPr algn="ctr" rtl="0" eaLnBrk="0" fontAlgn="base" hangingPunct="0">
              <a:spcBef>
                <a:spcPct val="0"/>
              </a:spcBef>
              <a:spcAft>
                <a:spcPct val="0"/>
              </a:spcAft>
              <a:defRPr sz="4000" b="1">
                <a:solidFill>
                  <a:schemeClr val="tx1"/>
                </a:solidFill>
                <a:latin typeface="Comic Sans MS" pitchFamily="66" charset="0"/>
              </a:defRPr>
            </a:lvl4pPr>
            <a:lvl5pPr algn="ctr" rtl="0" eaLnBrk="0" fontAlgn="base" hangingPunct="0">
              <a:spcBef>
                <a:spcPct val="0"/>
              </a:spcBef>
              <a:spcAft>
                <a:spcPct val="0"/>
              </a:spcAft>
              <a:defRPr sz="4000" b="1">
                <a:solidFill>
                  <a:schemeClr val="tx1"/>
                </a:solidFill>
                <a:latin typeface="Comic Sans MS" pitchFamily="66" charset="0"/>
              </a:defRPr>
            </a:lvl5pPr>
            <a:lvl6pPr marL="457200" algn="ctr" rtl="0" eaLnBrk="0" fontAlgn="base" hangingPunct="0">
              <a:spcBef>
                <a:spcPct val="0"/>
              </a:spcBef>
              <a:spcAft>
                <a:spcPct val="0"/>
              </a:spcAft>
              <a:defRPr sz="4000" b="1">
                <a:solidFill>
                  <a:schemeClr val="tx1"/>
                </a:solidFill>
                <a:latin typeface="Comic Sans MS" pitchFamily="66" charset="0"/>
              </a:defRPr>
            </a:lvl6pPr>
            <a:lvl7pPr marL="914400" algn="ctr" rtl="0" eaLnBrk="0" fontAlgn="base" hangingPunct="0">
              <a:spcBef>
                <a:spcPct val="0"/>
              </a:spcBef>
              <a:spcAft>
                <a:spcPct val="0"/>
              </a:spcAft>
              <a:defRPr sz="4000" b="1">
                <a:solidFill>
                  <a:schemeClr val="tx1"/>
                </a:solidFill>
                <a:latin typeface="Comic Sans MS" pitchFamily="66" charset="0"/>
              </a:defRPr>
            </a:lvl7pPr>
            <a:lvl8pPr marL="1371600" algn="ctr" rtl="0" eaLnBrk="0" fontAlgn="base" hangingPunct="0">
              <a:spcBef>
                <a:spcPct val="0"/>
              </a:spcBef>
              <a:spcAft>
                <a:spcPct val="0"/>
              </a:spcAft>
              <a:defRPr sz="4000" b="1">
                <a:solidFill>
                  <a:schemeClr val="tx1"/>
                </a:solidFill>
                <a:latin typeface="Comic Sans MS" pitchFamily="66" charset="0"/>
              </a:defRPr>
            </a:lvl8pPr>
            <a:lvl9pPr marL="1828800" algn="ctr" rtl="0" eaLnBrk="0" fontAlgn="base" hangingPunct="0">
              <a:spcBef>
                <a:spcPct val="0"/>
              </a:spcBef>
              <a:spcAft>
                <a:spcPct val="0"/>
              </a:spcAft>
              <a:defRPr sz="4000" b="1">
                <a:solidFill>
                  <a:schemeClr val="tx1"/>
                </a:solidFill>
                <a:latin typeface="Comic Sans MS"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4000" b="1" i="0" u="none" strike="noStrike" kern="0" cap="none" spc="0" normalizeH="0" baseline="0" noProof="0">
                <a:ln>
                  <a:noFill/>
                </a:ln>
                <a:solidFill>
                  <a:srgbClr val="000000"/>
                </a:solidFill>
                <a:effectLst/>
                <a:uLnTx/>
                <a:uFillTx/>
                <a:latin typeface="Comic Sans MS"/>
                <a:ea typeface="+mj-ea"/>
                <a:cs typeface="+mj-cs"/>
              </a:rPr>
              <a:t>LES COURS DE LA SAF</a:t>
            </a:r>
          </a:p>
        </p:txBody>
      </p:sp>
      <p:sp>
        <p:nvSpPr>
          <p:cNvPr id="5" name="Espace réservé du contenu 2">
            <a:extLst>
              <a:ext uri="{FF2B5EF4-FFF2-40B4-BE49-F238E27FC236}">
                <a16:creationId xmlns:a16="http://schemas.microsoft.com/office/drawing/2014/main" id="{11415F8C-DB30-4220-8952-AD5520DAD679}"/>
              </a:ext>
            </a:extLst>
          </p:cNvPr>
          <p:cNvSpPr txBox="1">
            <a:spLocks/>
          </p:cNvSpPr>
          <p:nvPr/>
        </p:nvSpPr>
        <p:spPr bwMode="auto">
          <a:xfrm>
            <a:off x="15307" y="753442"/>
            <a:ext cx="8981055" cy="68103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eaLnBrk="0" fontAlgn="base" hangingPunct="0">
              <a:spcBef>
                <a:spcPct val="20000"/>
              </a:spcBef>
              <a:spcAft>
                <a:spcPct val="0"/>
              </a:spcAft>
              <a:buChar char="»"/>
              <a:defRPr sz="2800">
                <a:solidFill>
                  <a:schemeClr val="tx1"/>
                </a:solidFill>
                <a:latin typeface="+mn-lt"/>
              </a:defRPr>
            </a:lvl6pPr>
            <a:lvl7pPr marL="2971800" indent="-228600" algn="l" rtl="0" eaLnBrk="0" fontAlgn="base" hangingPunct="0">
              <a:spcBef>
                <a:spcPct val="20000"/>
              </a:spcBef>
              <a:spcAft>
                <a:spcPct val="0"/>
              </a:spcAft>
              <a:buChar char="»"/>
              <a:defRPr sz="2800">
                <a:solidFill>
                  <a:schemeClr val="tx1"/>
                </a:solidFill>
                <a:latin typeface="+mn-lt"/>
              </a:defRPr>
            </a:lvl7pPr>
            <a:lvl8pPr marL="3429000" indent="-228600" algn="l" rtl="0" eaLnBrk="0" fontAlgn="base" hangingPunct="0">
              <a:spcBef>
                <a:spcPct val="20000"/>
              </a:spcBef>
              <a:spcAft>
                <a:spcPct val="0"/>
              </a:spcAft>
              <a:buChar char="»"/>
              <a:defRPr sz="2800">
                <a:solidFill>
                  <a:schemeClr val="tx1"/>
                </a:solidFill>
                <a:latin typeface="+mn-lt"/>
              </a:defRPr>
            </a:lvl8pPr>
            <a:lvl9pPr marL="3886200" indent="-228600" algn="l" rtl="0" eaLnBrk="0" fontAlgn="base" hangingPunct="0">
              <a:spcBef>
                <a:spcPct val="20000"/>
              </a:spcBef>
              <a:spcAft>
                <a:spcPct val="0"/>
              </a:spcAft>
              <a:buChar char="»"/>
              <a:defRPr sz="2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fr-FR" altLang="fr-FR" sz="2000" b="0" i="0" u="none" strike="noStrike" kern="0" cap="none" spc="0" normalizeH="0" baseline="0" noProof="0" dirty="0">
                <a:ln>
                  <a:noFill/>
                </a:ln>
                <a:solidFill>
                  <a:srgbClr val="000000"/>
                </a:solidFill>
                <a:effectLst/>
                <a:uLnTx/>
                <a:uFillTx/>
                <a:latin typeface="Comic Sans MS"/>
                <a:ea typeface="+mn-ea"/>
                <a:cs typeface="+mn-cs"/>
              </a:rPr>
              <a:t>La SAF organise tous les ans : des cours d’Astronomie donnés par </a:t>
            </a:r>
            <a:r>
              <a:rPr kumimoji="0" lang="fr-FR" altLang="fr-FR" sz="2000" b="0" i="0" u="none" strike="noStrike" kern="0" cap="none" spc="0" normalizeH="0" baseline="0" noProof="0" dirty="0">
                <a:ln>
                  <a:noFill/>
                </a:ln>
                <a:solidFill>
                  <a:srgbClr val="FF0000"/>
                </a:solidFill>
                <a:effectLst/>
                <a:uLnTx/>
                <a:uFillTx/>
                <a:latin typeface="Comic Sans MS"/>
                <a:ea typeface="+mn-ea"/>
                <a:cs typeface="+mn-cs"/>
              </a:rPr>
              <a:t>Danielle Briot </a:t>
            </a:r>
            <a:r>
              <a:rPr kumimoji="0" lang="fr-FR" altLang="fr-FR" sz="2000" b="0" i="0" u="none" strike="noStrike" kern="0" cap="none" spc="0" normalizeH="0" baseline="0" noProof="0" dirty="0">
                <a:ln>
                  <a:noFill/>
                </a:ln>
                <a:solidFill>
                  <a:srgbClr val="000000"/>
                </a:solidFill>
                <a:effectLst/>
                <a:uLnTx/>
                <a:uFillTx/>
                <a:latin typeface="Comic Sans MS"/>
                <a:ea typeface="+mn-ea"/>
                <a:cs typeface="+mn-cs"/>
              </a:rPr>
              <a:t>astronome à l’Observatoire de Paris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fr-FR" altLang="fr-FR" sz="2000" b="0" i="0" u="none" strike="noStrike" kern="0" cap="none" spc="0" normalizeH="0" baseline="0" noProof="0" dirty="0">
                <a:ln>
                  <a:noFill/>
                </a:ln>
                <a:solidFill>
                  <a:srgbClr val="000000"/>
                </a:solidFill>
                <a:effectLst/>
                <a:uLnTx/>
                <a:uFillTx/>
                <a:latin typeface="Comic Sans MS"/>
                <a:ea typeface="+mn-ea"/>
                <a:cs typeface="+mn-cs"/>
              </a:rPr>
              <a:t>Réservés aux membres de la SAF</a:t>
            </a:r>
            <a:br>
              <a:rPr kumimoji="0" lang="fr-FR" altLang="fr-FR" sz="2000" b="0" i="0" u="none" strike="noStrike" kern="0" cap="none" spc="0" normalizeH="0" baseline="0" noProof="0" dirty="0">
                <a:ln>
                  <a:noFill/>
                </a:ln>
                <a:solidFill>
                  <a:srgbClr val="000000"/>
                </a:solidFill>
                <a:effectLst/>
                <a:uLnTx/>
                <a:uFillTx/>
                <a:latin typeface="Comic Sans MS"/>
                <a:ea typeface="+mn-ea"/>
                <a:cs typeface="+mn-cs"/>
              </a:rPr>
            </a:br>
            <a:r>
              <a:rPr kumimoji="0" lang="fr-FR" altLang="fr-FR" sz="2000" b="0" i="0" u="none" strike="noStrike" kern="0" cap="none" spc="0" normalizeH="0" baseline="0" noProof="0" dirty="0">
                <a:ln>
                  <a:noFill/>
                </a:ln>
                <a:solidFill>
                  <a:srgbClr val="000000"/>
                </a:solidFill>
                <a:effectLst/>
                <a:uLnTx/>
                <a:uFillTx/>
                <a:latin typeface="Comic Sans MS"/>
                <a:ea typeface="+mn-ea"/>
                <a:cs typeface="+mn-cs"/>
              </a:rPr>
              <a:t>Inscription via le formulaire de contact </a:t>
            </a:r>
            <a:br>
              <a:rPr kumimoji="0" lang="fr-FR" altLang="fr-FR" sz="2000" b="0" i="0" u="none" strike="noStrike" kern="0" cap="none" spc="0" normalizeH="0" baseline="0" noProof="0" dirty="0">
                <a:ln>
                  <a:noFill/>
                </a:ln>
                <a:solidFill>
                  <a:srgbClr val="000000"/>
                </a:solidFill>
                <a:effectLst/>
                <a:uLnTx/>
                <a:uFillTx/>
                <a:latin typeface="Comic Sans MS"/>
                <a:ea typeface="+mn-ea"/>
                <a:cs typeface="+mn-cs"/>
              </a:rPr>
            </a:br>
            <a:r>
              <a:rPr kumimoji="0" lang="fr-FR" altLang="fr-FR" sz="2000" b="0" i="0" u="none" strike="noStrike" kern="0" cap="none" spc="0" normalizeH="0" baseline="0" noProof="0" dirty="0">
                <a:ln>
                  <a:noFill/>
                </a:ln>
                <a:solidFill>
                  <a:srgbClr val="000000"/>
                </a:solidFill>
                <a:effectLst/>
                <a:uLnTx/>
                <a:uFillTx/>
                <a:latin typeface="Comic Sans MS"/>
                <a:ea typeface="+mn-ea"/>
                <a:cs typeface="+mn-cs"/>
              </a:rPr>
              <a:t>sur le site de la SAF.</a:t>
            </a:r>
          </a:p>
        </p:txBody>
      </p:sp>
      <p:pic>
        <p:nvPicPr>
          <p:cNvPr id="6" name="Image 4">
            <a:extLst>
              <a:ext uri="{FF2B5EF4-FFF2-40B4-BE49-F238E27FC236}">
                <a16:creationId xmlns:a16="http://schemas.microsoft.com/office/drawing/2014/main" id="{4FCEF3F9-F24E-4A4D-942E-5DA21822C3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5767" y="1844824"/>
            <a:ext cx="2604193" cy="341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1">
            <a:extLst>
              <a:ext uri="{FF2B5EF4-FFF2-40B4-BE49-F238E27FC236}">
                <a16:creationId xmlns:a16="http://schemas.microsoft.com/office/drawing/2014/main" id="{9C15EFF7-CA33-4E62-8885-C0853F7E751D}"/>
              </a:ext>
            </a:extLst>
          </p:cNvPr>
          <p:cNvSpPr txBox="1">
            <a:spLocks noChangeArrowheads="1"/>
          </p:cNvSpPr>
          <p:nvPr/>
        </p:nvSpPr>
        <p:spPr bwMode="auto">
          <a:xfrm>
            <a:off x="0" y="2389739"/>
            <a:ext cx="6580459" cy="338554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Wingdings" pitchFamily="2" charset="2"/>
              <a:buChar char="­"/>
              <a:defRPr sz="2800">
                <a:solidFill>
                  <a:schemeClr val="tx1"/>
                </a:solidFill>
                <a:latin typeface="Comic Sans MS" pitchFamily="66" charset="0"/>
              </a:defRPr>
            </a:lvl1pPr>
            <a:lvl2pPr marL="742950" indent="-285750" algn="l">
              <a:spcBef>
                <a:spcPct val="20000"/>
              </a:spcBef>
              <a:buChar char="–"/>
              <a:defRPr sz="2800">
                <a:solidFill>
                  <a:schemeClr val="tx1"/>
                </a:solidFill>
                <a:latin typeface="Comic Sans MS" pitchFamily="66" charset="0"/>
              </a:defRPr>
            </a:lvl2pPr>
            <a:lvl3pPr marL="1143000" indent="-228600" algn="l">
              <a:spcBef>
                <a:spcPct val="20000"/>
              </a:spcBef>
              <a:buChar char="•"/>
              <a:defRPr sz="2800">
                <a:solidFill>
                  <a:schemeClr val="tx1"/>
                </a:solidFill>
                <a:latin typeface="Comic Sans MS" pitchFamily="66" charset="0"/>
              </a:defRPr>
            </a:lvl3pPr>
            <a:lvl4pPr marL="1600200" indent="-228600" algn="l">
              <a:spcBef>
                <a:spcPct val="20000"/>
              </a:spcBef>
              <a:buChar char="–"/>
              <a:defRPr sz="2800">
                <a:solidFill>
                  <a:schemeClr val="tx1"/>
                </a:solidFill>
                <a:latin typeface="Comic Sans MS" pitchFamily="66" charset="0"/>
              </a:defRPr>
            </a:lvl4pPr>
            <a:lvl5pPr marL="2057400" indent="-228600" algn="l">
              <a:spcBef>
                <a:spcPct val="20000"/>
              </a:spcBef>
              <a:buChar char="»"/>
              <a:defRPr sz="2800">
                <a:solidFill>
                  <a:schemeClr val="tx1"/>
                </a:solidFill>
                <a:latin typeface="Comic Sans MS" pitchFamily="66" charset="0"/>
              </a:defRPr>
            </a:lvl5pPr>
            <a:lvl6pPr marL="2514600" indent="-228600" eaLnBrk="0" fontAlgn="base" hangingPunct="0">
              <a:spcBef>
                <a:spcPct val="20000"/>
              </a:spcBef>
              <a:spcAft>
                <a:spcPct val="0"/>
              </a:spcAft>
              <a:buChar char="»"/>
              <a:defRPr sz="2800">
                <a:solidFill>
                  <a:schemeClr val="tx1"/>
                </a:solidFill>
                <a:latin typeface="Comic Sans MS" pitchFamily="66" charset="0"/>
              </a:defRPr>
            </a:lvl6pPr>
            <a:lvl7pPr marL="2971800" indent="-228600" eaLnBrk="0" fontAlgn="base" hangingPunct="0">
              <a:spcBef>
                <a:spcPct val="20000"/>
              </a:spcBef>
              <a:spcAft>
                <a:spcPct val="0"/>
              </a:spcAft>
              <a:buChar char="»"/>
              <a:defRPr sz="2800">
                <a:solidFill>
                  <a:schemeClr val="tx1"/>
                </a:solidFill>
                <a:latin typeface="Comic Sans MS" pitchFamily="66" charset="0"/>
              </a:defRPr>
            </a:lvl7pPr>
            <a:lvl8pPr marL="3429000" indent="-228600" eaLnBrk="0" fontAlgn="base" hangingPunct="0">
              <a:spcBef>
                <a:spcPct val="20000"/>
              </a:spcBef>
              <a:spcAft>
                <a:spcPct val="0"/>
              </a:spcAft>
              <a:buChar char="»"/>
              <a:defRPr sz="2800">
                <a:solidFill>
                  <a:schemeClr val="tx1"/>
                </a:solidFill>
                <a:latin typeface="Comic Sans MS" pitchFamily="66" charset="0"/>
              </a:defRPr>
            </a:lvl8pPr>
            <a:lvl9pPr marL="3886200" indent="-228600" eaLnBrk="0" fontAlgn="base" hangingPunct="0">
              <a:spcBef>
                <a:spcPct val="20000"/>
              </a:spcBef>
              <a:spcAft>
                <a:spcPct val="0"/>
              </a:spcAft>
              <a:buChar char="»"/>
              <a:defRPr sz="2800">
                <a:solidFill>
                  <a:schemeClr val="tx1"/>
                </a:solidFill>
                <a:latin typeface="Comic Sans MS" pitchFamily="66"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800" b="0" i="0" u="none" strike="noStrike" kern="0" cap="none" spc="0" normalizeH="0" baseline="0" noProof="0" dirty="0">
                <a:ln>
                  <a:noFill/>
                </a:ln>
                <a:solidFill>
                  <a:srgbClr val="808000"/>
                </a:solidFill>
                <a:effectLst/>
                <a:uLnTx/>
                <a:uFillTx/>
                <a:latin typeface="Comic Sans MS" pitchFamily="66" charset="0"/>
              </a:rPr>
              <a:t>thème :  </a:t>
            </a:r>
            <a:r>
              <a:rPr kumimoji="0" lang="fr-FR" altLang="fr-FR" sz="1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omic Sans MS" pitchFamily="66" charset="0"/>
              </a:rPr>
              <a:t>L’astronomie sans le savoir !</a:t>
            </a:r>
            <a:endParaRPr kumimoji="0" lang="fr-FR" altLang="fr-FR" sz="1800" b="0" i="0" u="none" strike="noStrike" kern="0" cap="none" spc="0" normalizeH="0" baseline="0" noProof="0" dirty="0">
              <a:ln>
                <a:noFill/>
              </a:ln>
              <a:solidFill>
                <a:srgbClr val="000000"/>
              </a:solidFill>
              <a:effectLst/>
              <a:uLnTx/>
              <a:uFillTx/>
              <a:latin typeface="Comic Sans MS" pitchFamily="66"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altLang="fr-FR" sz="1800" kern="0" dirty="0">
                <a:solidFill>
                  <a:srgbClr val="000000"/>
                </a:solidFill>
              </a:rPr>
              <a:t>D</a:t>
            </a:r>
            <a:r>
              <a:rPr kumimoji="0" lang="fr-FR" altLang="fr-FR" sz="1800" b="0" i="0" u="none" strike="noStrike" kern="0" cap="none" spc="0" normalizeH="0" baseline="0" noProof="0" dirty="0">
                <a:ln>
                  <a:noFill/>
                </a:ln>
                <a:solidFill>
                  <a:srgbClr val="000000"/>
                </a:solidFill>
                <a:effectLst/>
                <a:uLnTx/>
                <a:uFillTx/>
                <a:latin typeface="Comic Sans MS" pitchFamily="66" charset="0"/>
              </a:rPr>
              <a:t>ES JEUDIS À 19H AU SIÈGE (sinon en </a:t>
            </a:r>
            <a:r>
              <a:rPr kumimoji="0" lang="fr-FR" altLang="fr-FR" sz="1800" b="0" i="0" u="none" strike="noStrike" kern="0" cap="none" spc="0" normalizeH="0" baseline="0" noProof="0" dirty="0" err="1">
                <a:ln>
                  <a:noFill/>
                </a:ln>
                <a:solidFill>
                  <a:srgbClr val="000000"/>
                </a:solidFill>
                <a:effectLst/>
                <a:uLnTx/>
                <a:uFillTx/>
                <a:latin typeface="Comic Sans MS" pitchFamily="66" charset="0"/>
              </a:rPr>
              <a:t>visio</a:t>
            </a:r>
            <a:r>
              <a:rPr kumimoji="0" lang="fr-FR" altLang="fr-FR" sz="1800" b="0" i="0" u="none" strike="noStrike" kern="0" cap="none" spc="0" normalizeH="0" baseline="0" noProof="0" dirty="0">
                <a:ln>
                  <a:noFill/>
                </a:ln>
                <a:solidFill>
                  <a:srgbClr val="000000"/>
                </a:solidFill>
                <a:effectLst/>
                <a:uLnTx/>
                <a:uFillTx/>
                <a:latin typeface="Comic Sans MS" pitchFamily="66"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1) 22 septembre 2022 : Le trio Soleil-Terre-Lune et leurs </a:t>
            </a:r>
            <a:r>
              <a:rPr kumimoji="0" lang="fr-FR" altLang="fr-FR" sz="1600" b="0" i="0" u="none" strike="noStrike" kern="0" cap="none" spc="0" normalizeH="0" baseline="0" noProof="0" dirty="0" err="1">
                <a:ln>
                  <a:noFill/>
                </a:ln>
                <a:solidFill>
                  <a:srgbClr val="000000"/>
                </a:solidFill>
                <a:effectLst/>
                <a:uLnTx/>
                <a:uFillTx/>
                <a:latin typeface="Comic Sans MS" pitchFamily="66" charset="0"/>
              </a:rPr>
              <a:t>mouvmnt</a:t>
            </a:r>
            <a:endParaRPr kumimoji="0" lang="fr-FR" altLang="fr-FR" sz="1600" b="0" i="0" u="none" strike="noStrike" kern="0" cap="none" spc="0" normalizeH="0" baseline="0" noProof="0" dirty="0">
              <a:ln>
                <a:noFill/>
              </a:ln>
              <a:solidFill>
                <a:srgbClr val="000000"/>
              </a:solidFill>
              <a:effectLst/>
              <a:uLnTx/>
              <a:uFillTx/>
              <a:latin typeface="Comic Sans MS" pitchFamily="66"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2) 6 Octobre : Les longueurs des jours et des nuits, saisons..</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3) 20 Octobre : La Lune, ses phases, la Lune de vos vacances,…</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4) 17 Novembre : Le ciel des étoiles, le zodiaque, précession…</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5) 8 Décembre : L’étoile de Noël.</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6) 12 Janvier 2023 : les calendriers, le comput ecclésiastique.</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7) 26 Janvier : Évènements astronomiques, éclipses, transits</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8) 9 Mars : Cadrans solaires, méridiennes, équation du temps</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9) 23 Mars : Phénomènes atmosphériques, arc en ciel, halo etc..</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Comic Sans MS" pitchFamily="66" charset="0"/>
              </a:rPr>
              <a:t>10) 6 Avril : Les marées.</a:t>
            </a:r>
          </a:p>
          <a:p>
            <a:pPr marL="0" marR="0" lvl="0" indent="0" algn="l" defTabSz="914400" eaLnBrk="1" fontAlgn="auto" latinLnBrk="0" hangingPunct="1">
              <a:lnSpc>
                <a:spcPct val="100000"/>
              </a:lnSpc>
              <a:spcBef>
                <a:spcPct val="0"/>
              </a:spcBef>
              <a:spcAft>
                <a:spcPts val="0"/>
              </a:spcAft>
              <a:buClrTx/>
              <a:buSzTx/>
              <a:buFontTx/>
              <a:buNone/>
              <a:tabLst/>
              <a:defRPr/>
            </a:pPr>
            <a:r>
              <a:rPr kumimoji="0" lang="fr-FR" altLang="fr-FR" sz="1800" b="0" i="0" u="none" strike="noStrike" kern="0" cap="none" spc="0" normalizeH="0" baseline="0" noProof="0" dirty="0">
                <a:ln>
                  <a:noFill/>
                </a:ln>
                <a:solidFill>
                  <a:srgbClr val="000000"/>
                </a:solidFill>
                <a:effectLst/>
                <a:uLnTx/>
                <a:uFillTx/>
                <a:latin typeface="Comic Sans MS" pitchFamily="66" charset="0"/>
              </a:rPr>
              <a:t>Plus d'infos au 01 42 24 13 74</a:t>
            </a:r>
          </a:p>
        </p:txBody>
      </p:sp>
    </p:spTree>
    <p:extLst>
      <p:ext uri="{BB962C8B-B14F-4D97-AF65-F5344CB8AC3E}">
        <p14:creationId xmlns:p14="http://schemas.microsoft.com/office/powerpoint/2010/main" val="37286191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1"/>
          <p:cNvSpPr>
            <a:spLocks noGrp="1"/>
          </p:cNvSpPr>
          <p:nvPr>
            <p:ph type="sldNum" sz="quarter" idx="10"/>
          </p:nvPr>
        </p:nvSpPr>
        <p:spPr>
          <a:noFill/>
        </p:spPr>
        <p:txBody>
          <a:bodyPr/>
          <a:lstStyle>
            <a:lvl1pPr algn="l">
              <a:spcBef>
                <a:spcPct val="20000"/>
              </a:spcBef>
              <a:buFont typeface="Wingdings" pitchFamily="2" charset="2"/>
              <a:buChar char="­"/>
              <a:defRPr sz="2800">
                <a:solidFill>
                  <a:schemeClr val="tx2"/>
                </a:solidFill>
                <a:latin typeface="Comic Sans MS" pitchFamily="66" charset="0"/>
              </a:defRPr>
            </a:lvl1pPr>
            <a:lvl2pPr marL="742950" indent="-285750" algn="l">
              <a:spcBef>
                <a:spcPct val="20000"/>
              </a:spcBef>
              <a:buChar char="–"/>
              <a:defRPr sz="2800">
                <a:solidFill>
                  <a:schemeClr val="tx2"/>
                </a:solidFill>
                <a:latin typeface="Comic Sans MS" pitchFamily="66" charset="0"/>
              </a:defRPr>
            </a:lvl2pPr>
            <a:lvl3pPr marL="1143000" indent="-228600" algn="l">
              <a:spcBef>
                <a:spcPct val="20000"/>
              </a:spcBef>
              <a:buChar char="•"/>
              <a:defRPr sz="2800">
                <a:solidFill>
                  <a:schemeClr val="tx2"/>
                </a:solidFill>
                <a:latin typeface="Comic Sans MS" pitchFamily="66" charset="0"/>
              </a:defRPr>
            </a:lvl3pPr>
            <a:lvl4pPr marL="1600200" indent="-228600" algn="l">
              <a:spcBef>
                <a:spcPct val="20000"/>
              </a:spcBef>
              <a:buChar char="–"/>
              <a:defRPr sz="2800">
                <a:solidFill>
                  <a:schemeClr val="tx2"/>
                </a:solidFill>
                <a:latin typeface="Comic Sans MS" pitchFamily="66" charset="0"/>
              </a:defRPr>
            </a:lvl4pPr>
            <a:lvl5pPr marL="2057400" indent="-228600" algn="l">
              <a:spcBef>
                <a:spcPct val="20000"/>
              </a:spcBef>
              <a:buChar char="»"/>
              <a:defRPr sz="2800">
                <a:solidFill>
                  <a:schemeClr val="tx2"/>
                </a:solidFill>
                <a:latin typeface="Comic Sans MS" pitchFamily="66" charset="0"/>
              </a:defRPr>
            </a:lvl5pPr>
            <a:lvl6pPr marL="2514600" indent="-228600" eaLnBrk="0" fontAlgn="base" hangingPunct="0">
              <a:spcBef>
                <a:spcPct val="20000"/>
              </a:spcBef>
              <a:spcAft>
                <a:spcPct val="0"/>
              </a:spcAft>
              <a:buChar char="»"/>
              <a:defRPr sz="2800">
                <a:solidFill>
                  <a:schemeClr val="tx2"/>
                </a:solidFill>
                <a:latin typeface="Comic Sans MS" pitchFamily="66" charset="0"/>
              </a:defRPr>
            </a:lvl6pPr>
            <a:lvl7pPr marL="2971800" indent="-228600" eaLnBrk="0" fontAlgn="base" hangingPunct="0">
              <a:spcBef>
                <a:spcPct val="20000"/>
              </a:spcBef>
              <a:spcAft>
                <a:spcPct val="0"/>
              </a:spcAft>
              <a:buChar char="»"/>
              <a:defRPr sz="2800">
                <a:solidFill>
                  <a:schemeClr val="tx2"/>
                </a:solidFill>
                <a:latin typeface="Comic Sans MS" pitchFamily="66" charset="0"/>
              </a:defRPr>
            </a:lvl7pPr>
            <a:lvl8pPr marL="3429000" indent="-228600" eaLnBrk="0" fontAlgn="base" hangingPunct="0">
              <a:spcBef>
                <a:spcPct val="20000"/>
              </a:spcBef>
              <a:spcAft>
                <a:spcPct val="0"/>
              </a:spcAft>
              <a:buChar char="»"/>
              <a:defRPr sz="2800">
                <a:solidFill>
                  <a:schemeClr val="tx2"/>
                </a:solidFill>
                <a:latin typeface="Comic Sans MS" pitchFamily="66" charset="0"/>
              </a:defRPr>
            </a:lvl8pPr>
            <a:lvl9pPr marL="3886200" indent="-228600" eaLnBrk="0" fontAlgn="base" hangingPunct="0">
              <a:spcBef>
                <a:spcPct val="20000"/>
              </a:spcBef>
              <a:spcAft>
                <a:spcPct val="0"/>
              </a:spcAft>
              <a:buChar char="»"/>
              <a:defRPr sz="2800">
                <a:solidFill>
                  <a:schemeClr val="tx2"/>
                </a:solidFill>
                <a:latin typeface="Comic Sans MS" pitchFamily="66" charset="0"/>
              </a:defRPr>
            </a:lvl9pPr>
          </a:lstStyle>
          <a:p>
            <a:pPr algn="r">
              <a:spcBef>
                <a:spcPct val="0"/>
              </a:spcBef>
              <a:buFontTx/>
              <a:buNone/>
            </a:pPr>
            <a:fld id="{FEE86059-2A29-4E22-929B-1391B25449EE}" type="slidenum">
              <a:rPr lang="en-US" altLang="fr-FR" sz="1400" smtClean="0"/>
              <a:pPr algn="r">
                <a:spcBef>
                  <a:spcPct val="0"/>
                </a:spcBef>
                <a:buFontTx/>
                <a:buNone/>
              </a:pPr>
              <a:t>13</a:t>
            </a:fld>
            <a:endParaRPr lang="en-US" altLang="fr-FR" sz="1400"/>
          </a:p>
        </p:txBody>
      </p:sp>
      <p:sp>
        <p:nvSpPr>
          <p:cNvPr id="21507" name="Rectangle 3"/>
          <p:cNvSpPr>
            <a:spLocks noGrp="1" noChangeArrowheads="1"/>
          </p:cNvSpPr>
          <p:nvPr>
            <p:ph type="body" idx="4294967295"/>
          </p:nvPr>
        </p:nvSpPr>
        <p:spPr>
          <a:xfrm>
            <a:off x="0" y="1219200"/>
            <a:ext cx="7772400" cy="5002213"/>
          </a:xfrm>
        </p:spPr>
        <p:txBody>
          <a:bodyPr/>
          <a:lstStyle/>
          <a:p>
            <a:r>
              <a:rPr lang="fr-FR" altLang="fr-FR" dirty="0"/>
              <a:t>Les dernières conférences et news</a:t>
            </a:r>
          </a:p>
          <a:p>
            <a:r>
              <a:rPr lang="fr-FR" altLang="fr-FR" dirty="0"/>
              <a:t>Elles sont disponibles sur le site de la commission : </a:t>
            </a:r>
            <a:br>
              <a:rPr lang="fr-FR" altLang="fr-FR" dirty="0"/>
            </a:br>
            <a:r>
              <a:rPr lang="fr-FR" altLang="fr-FR" dirty="0">
                <a:hlinkClick r:id="rId2"/>
              </a:rPr>
              <a:t>http://www-cosmosaf.iap.fr/</a:t>
            </a:r>
            <a:r>
              <a:rPr lang="fr-FR" altLang="fr-FR" dirty="0"/>
              <a:t> </a:t>
            </a:r>
            <a:br>
              <a:rPr lang="fr-FR" altLang="fr-FR" dirty="0"/>
            </a:br>
            <a:br>
              <a:rPr lang="fr-FR" altLang="fr-FR" dirty="0"/>
            </a:br>
            <a:r>
              <a:rPr lang="fr-FR" altLang="fr-FR" dirty="0"/>
              <a:t>et sur </a:t>
            </a:r>
            <a:r>
              <a:rPr lang="fr-FR" altLang="fr-FR" dirty="0">
                <a:hlinkClick r:id="rId3"/>
              </a:rPr>
              <a:t>www.planetastronomy.com</a:t>
            </a:r>
            <a:endParaRPr lang="fr-FR" altLang="fr-FR" dirty="0"/>
          </a:p>
          <a:p>
            <a:r>
              <a:rPr lang="fr-FR" altLang="fr-FR" dirty="0"/>
              <a:t>Les conférences mensuelles sont maintenant filmées en vidéo et disponibles sur Internet.</a:t>
            </a:r>
          </a:p>
          <a:p>
            <a:pPr>
              <a:buFont typeface="Wingdings" pitchFamily="2" charset="2"/>
              <a:buNone/>
            </a:pPr>
            <a:r>
              <a:rPr lang="fr-FR" altLang="fr-FR" dirty="0"/>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1"/>
          <p:cNvSpPr>
            <a:spLocks noGrp="1"/>
          </p:cNvSpPr>
          <p:nvPr>
            <p:ph type="sldNum" sz="quarter" idx="10"/>
          </p:nvPr>
        </p:nvSpPr>
        <p:spPr>
          <a:noFill/>
        </p:spPr>
        <p:txBody>
          <a:bodyPr/>
          <a:lstStyle>
            <a:lvl1pPr algn="l">
              <a:spcBef>
                <a:spcPct val="20000"/>
              </a:spcBef>
              <a:buFont typeface="Wingdings" pitchFamily="2" charset="2"/>
              <a:buChar char="­"/>
              <a:defRPr sz="2800">
                <a:solidFill>
                  <a:schemeClr val="tx2"/>
                </a:solidFill>
                <a:latin typeface="Comic Sans MS" pitchFamily="66" charset="0"/>
              </a:defRPr>
            </a:lvl1pPr>
            <a:lvl2pPr marL="742950" indent="-285750" algn="l">
              <a:spcBef>
                <a:spcPct val="20000"/>
              </a:spcBef>
              <a:buChar char="–"/>
              <a:defRPr sz="2800">
                <a:solidFill>
                  <a:schemeClr val="tx2"/>
                </a:solidFill>
                <a:latin typeface="Comic Sans MS" pitchFamily="66" charset="0"/>
              </a:defRPr>
            </a:lvl2pPr>
            <a:lvl3pPr marL="1143000" indent="-228600" algn="l">
              <a:spcBef>
                <a:spcPct val="20000"/>
              </a:spcBef>
              <a:buChar char="•"/>
              <a:defRPr sz="2800">
                <a:solidFill>
                  <a:schemeClr val="tx2"/>
                </a:solidFill>
                <a:latin typeface="Comic Sans MS" pitchFamily="66" charset="0"/>
              </a:defRPr>
            </a:lvl3pPr>
            <a:lvl4pPr marL="1600200" indent="-228600" algn="l">
              <a:spcBef>
                <a:spcPct val="20000"/>
              </a:spcBef>
              <a:buChar char="–"/>
              <a:defRPr sz="2800">
                <a:solidFill>
                  <a:schemeClr val="tx2"/>
                </a:solidFill>
                <a:latin typeface="Comic Sans MS" pitchFamily="66" charset="0"/>
              </a:defRPr>
            </a:lvl4pPr>
            <a:lvl5pPr marL="2057400" indent="-228600" algn="l">
              <a:spcBef>
                <a:spcPct val="20000"/>
              </a:spcBef>
              <a:buChar char="»"/>
              <a:defRPr sz="2800">
                <a:solidFill>
                  <a:schemeClr val="tx2"/>
                </a:solidFill>
                <a:latin typeface="Comic Sans MS" pitchFamily="66" charset="0"/>
              </a:defRPr>
            </a:lvl5pPr>
            <a:lvl6pPr marL="2514600" indent="-228600" eaLnBrk="0" fontAlgn="base" hangingPunct="0">
              <a:spcBef>
                <a:spcPct val="20000"/>
              </a:spcBef>
              <a:spcAft>
                <a:spcPct val="0"/>
              </a:spcAft>
              <a:buChar char="»"/>
              <a:defRPr sz="2800">
                <a:solidFill>
                  <a:schemeClr val="tx2"/>
                </a:solidFill>
                <a:latin typeface="Comic Sans MS" pitchFamily="66" charset="0"/>
              </a:defRPr>
            </a:lvl6pPr>
            <a:lvl7pPr marL="2971800" indent="-228600" eaLnBrk="0" fontAlgn="base" hangingPunct="0">
              <a:spcBef>
                <a:spcPct val="20000"/>
              </a:spcBef>
              <a:spcAft>
                <a:spcPct val="0"/>
              </a:spcAft>
              <a:buChar char="»"/>
              <a:defRPr sz="2800">
                <a:solidFill>
                  <a:schemeClr val="tx2"/>
                </a:solidFill>
                <a:latin typeface="Comic Sans MS" pitchFamily="66" charset="0"/>
              </a:defRPr>
            </a:lvl7pPr>
            <a:lvl8pPr marL="3429000" indent="-228600" eaLnBrk="0" fontAlgn="base" hangingPunct="0">
              <a:spcBef>
                <a:spcPct val="20000"/>
              </a:spcBef>
              <a:spcAft>
                <a:spcPct val="0"/>
              </a:spcAft>
              <a:buChar char="»"/>
              <a:defRPr sz="2800">
                <a:solidFill>
                  <a:schemeClr val="tx2"/>
                </a:solidFill>
                <a:latin typeface="Comic Sans MS" pitchFamily="66" charset="0"/>
              </a:defRPr>
            </a:lvl8pPr>
            <a:lvl9pPr marL="3886200" indent="-228600" eaLnBrk="0" fontAlgn="base" hangingPunct="0">
              <a:spcBef>
                <a:spcPct val="20000"/>
              </a:spcBef>
              <a:spcAft>
                <a:spcPct val="0"/>
              </a:spcAft>
              <a:buChar char="»"/>
              <a:defRPr sz="2800">
                <a:solidFill>
                  <a:schemeClr val="tx2"/>
                </a:solidFill>
                <a:latin typeface="Comic Sans MS" pitchFamily="66" charset="0"/>
              </a:defRPr>
            </a:lvl9pPr>
          </a:lstStyle>
          <a:p>
            <a:pPr algn="r">
              <a:spcBef>
                <a:spcPct val="0"/>
              </a:spcBef>
              <a:buFontTx/>
              <a:buNone/>
            </a:pPr>
            <a:fld id="{560A5131-7CA1-46D8-AE56-17E77DF277E8}" type="slidenum">
              <a:rPr lang="en-US" altLang="fr-FR" sz="1400" smtClean="0"/>
              <a:pPr algn="r">
                <a:spcBef>
                  <a:spcPct val="0"/>
                </a:spcBef>
                <a:buFontTx/>
                <a:buNone/>
              </a:pPr>
              <a:t>14</a:t>
            </a:fld>
            <a:endParaRPr lang="en-US" altLang="fr-FR" sz="1400"/>
          </a:p>
        </p:txBody>
      </p:sp>
      <p:sp>
        <p:nvSpPr>
          <p:cNvPr id="28675" name="Rectangle 2"/>
          <p:cNvSpPr>
            <a:spLocks noGrp="1" noChangeArrowheads="1"/>
          </p:cNvSpPr>
          <p:nvPr>
            <p:ph type="title" idx="4294967295"/>
          </p:nvPr>
        </p:nvSpPr>
        <p:spPr>
          <a:xfrm>
            <a:off x="1524000" y="204440"/>
            <a:ext cx="6096000" cy="1143000"/>
          </a:xfrm>
        </p:spPr>
        <p:txBody>
          <a:bodyPr/>
          <a:lstStyle/>
          <a:p>
            <a:r>
              <a:rPr lang="fr-FR" altLang="fr-FR" dirty="0"/>
              <a:t>ACTUALITÉS</a:t>
            </a:r>
          </a:p>
        </p:txBody>
      </p:sp>
      <p:sp>
        <p:nvSpPr>
          <p:cNvPr id="28676" name="Rectangle 8"/>
          <p:cNvSpPr>
            <a:spLocks noGrp="1" noChangeArrowheads="1"/>
          </p:cNvSpPr>
          <p:nvPr>
            <p:ph type="body" idx="4294967295"/>
          </p:nvPr>
        </p:nvSpPr>
        <p:spPr>
          <a:xfrm>
            <a:off x="899592" y="2204864"/>
            <a:ext cx="7772400" cy="2209800"/>
          </a:xfrm>
        </p:spPr>
        <p:txBody>
          <a:bodyPr/>
          <a:lstStyle/>
          <a:p>
            <a:r>
              <a:rPr lang="fr-FR" altLang="fr-FR" dirty="0"/>
              <a:t>Quelques évènements importants ont marqué la période depuis notre dernière réunion, en voici quelques-uns.</a:t>
            </a:r>
          </a:p>
        </p:txBody>
      </p:sp>
    </p:spTree>
    <p:extLst>
      <p:ext uri="{BB962C8B-B14F-4D97-AF65-F5344CB8AC3E}">
        <p14:creationId xmlns:p14="http://schemas.microsoft.com/office/powerpoint/2010/main" val="15631793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4A0C1F-B4F6-B7E7-0D66-4E78D13D8D17}"/>
              </a:ext>
            </a:extLst>
          </p:cNvPr>
          <p:cNvSpPr>
            <a:spLocks noGrp="1"/>
          </p:cNvSpPr>
          <p:nvPr>
            <p:ph type="title"/>
          </p:nvPr>
        </p:nvSpPr>
        <p:spPr/>
        <p:txBody>
          <a:bodyPr/>
          <a:lstStyle/>
          <a:p>
            <a:r>
              <a:rPr lang="fr-FR" sz="2800" dirty="0"/>
              <a:t>CONSTANTE DE HUBBLE : </a:t>
            </a:r>
            <a:br>
              <a:rPr lang="fr-FR" sz="2800" dirty="0"/>
            </a:br>
            <a:r>
              <a:rPr lang="fr-FR" sz="2800" dirty="0" err="1"/>
              <a:t>HST</a:t>
            </a:r>
            <a:r>
              <a:rPr lang="fr-FR" sz="2800" dirty="0"/>
              <a:t> ET JWST SONT D’ACCORD, </a:t>
            </a:r>
            <a:br>
              <a:rPr lang="fr-FR" sz="2800" dirty="0"/>
            </a:br>
            <a:r>
              <a:rPr lang="fr-FR" sz="2800" dirty="0"/>
              <a:t>PAS DE CHANCE !</a:t>
            </a:r>
          </a:p>
        </p:txBody>
      </p:sp>
      <p:sp>
        <p:nvSpPr>
          <p:cNvPr id="3" name="Espace réservé du contenu 2">
            <a:extLst>
              <a:ext uri="{FF2B5EF4-FFF2-40B4-BE49-F238E27FC236}">
                <a16:creationId xmlns:a16="http://schemas.microsoft.com/office/drawing/2014/main" id="{9DDA4009-F837-98A6-BE11-96C4E1BFD5FC}"/>
              </a:ext>
            </a:extLst>
          </p:cNvPr>
          <p:cNvSpPr>
            <a:spLocks noGrp="1"/>
          </p:cNvSpPr>
          <p:nvPr>
            <p:ph idx="1"/>
          </p:nvPr>
        </p:nvSpPr>
        <p:spPr>
          <a:xfrm>
            <a:off x="251520" y="1484784"/>
            <a:ext cx="8568952" cy="5144616"/>
          </a:xfrm>
          <a:solidFill>
            <a:schemeClr val="bg1"/>
          </a:solidFill>
        </p:spPr>
        <p:txBody>
          <a:bodyPr/>
          <a:lstStyle/>
          <a:p>
            <a:r>
              <a:rPr lang="fr-FR" sz="1800" dirty="0"/>
              <a:t>On sait qu’il existe un problème avec la valeur de la constante de Hubble (qui correspond au taux d’expansion de l’Univers) ; mesurée par deux méthodes différentes, </a:t>
            </a:r>
            <a:r>
              <a:rPr lang="fr-FR" sz="1800" dirty="0">
                <a:highlight>
                  <a:srgbClr val="00FF00"/>
                </a:highlight>
              </a:rPr>
              <a:t>elles donnent deux valeurs différentes</a:t>
            </a:r>
            <a:r>
              <a:rPr lang="fr-FR" sz="1800" dirty="0"/>
              <a:t>, légèrement différentes mais néanmoins en dehors des zones de précision. Problème !</a:t>
            </a:r>
          </a:p>
          <a:p>
            <a:r>
              <a:rPr lang="fr-FR" sz="1800" dirty="0"/>
              <a:t>On comptait beaucoup sur le nouveau télescope spatial JWST pour dissiper une éventuelle erreur. </a:t>
            </a:r>
          </a:p>
          <a:p>
            <a:r>
              <a:rPr lang="fr-FR" sz="1800" dirty="0"/>
              <a:t>Las ! Le Webb fournit exactement les mêmes résultats que Hubble.</a:t>
            </a:r>
          </a:p>
          <a:p>
            <a:r>
              <a:rPr lang="fr-FR" sz="1800" dirty="0"/>
              <a:t>On rappelle les deux méthodes :</a:t>
            </a:r>
          </a:p>
          <a:p>
            <a:r>
              <a:rPr lang="fr-FR" sz="1800" dirty="0"/>
              <a:t>•	L’une basée sur les Céphéides, ces étoiles pulsantes, servant de références dans l’Univers et même les supernova Ia, mesurée par Hubble notamment, on trouve comme valeur </a:t>
            </a:r>
            <a:r>
              <a:rPr lang="fr-FR" sz="1800" dirty="0">
                <a:highlight>
                  <a:srgbClr val="00FF00"/>
                </a:highlight>
              </a:rPr>
              <a:t>73 km/s/</a:t>
            </a:r>
            <a:r>
              <a:rPr lang="fr-FR" sz="1800" dirty="0" err="1">
                <a:highlight>
                  <a:srgbClr val="00FF00"/>
                </a:highlight>
              </a:rPr>
              <a:t>Mpc</a:t>
            </a:r>
            <a:endParaRPr lang="fr-FR" sz="1800" dirty="0">
              <a:highlight>
                <a:srgbClr val="00FF00"/>
              </a:highlight>
            </a:endParaRPr>
          </a:p>
          <a:p>
            <a:r>
              <a:rPr lang="fr-FR" sz="1800" dirty="0"/>
              <a:t>•	L’autre basée sur les mesures du bruit de fond cosmologique, notamment avec le satellite Planck, on trouve alors comme valeur approx. </a:t>
            </a:r>
            <a:r>
              <a:rPr lang="fr-FR" sz="1800" dirty="0">
                <a:highlight>
                  <a:srgbClr val="00FF00"/>
                </a:highlight>
              </a:rPr>
              <a:t>67 km/s/</a:t>
            </a:r>
            <a:r>
              <a:rPr lang="fr-FR" sz="1800" dirty="0" err="1">
                <a:highlight>
                  <a:srgbClr val="00FF00"/>
                </a:highlight>
              </a:rPr>
              <a:t>Mpc</a:t>
            </a:r>
            <a:endParaRPr lang="fr-FR" sz="1800" dirty="0">
              <a:highlight>
                <a:srgbClr val="00FF00"/>
              </a:highlight>
            </a:endParaRPr>
          </a:p>
          <a:p>
            <a:r>
              <a:rPr lang="fr-FR" sz="1800" dirty="0"/>
              <a:t>Ces deux valeurs sont proches mais différentes et en dehors des intervalles de confiance, ce ne sont pas des erreurs de mesure, elles sont donc solides comme on dit !</a:t>
            </a:r>
          </a:p>
        </p:txBody>
      </p:sp>
      <p:sp>
        <p:nvSpPr>
          <p:cNvPr id="4" name="Espace réservé du numéro de diapositive 3">
            <a:extLst>
              <a:ext uri="{FF2B5EF4-FFF2-40B4-BE49-F238E27FC236}">
                <a16:creationId xmlns:a16="http://schemas.microsoft.com/office/drawing/2014/main" id="{DC40D15F-7D42-F1A7-4F48-5FE57FF7A2FE}"/>
              </a:ext>
            </a:extLst>
          </p:cNvPr>
          <p:cNvSpPr>
            <a:spLocks noGrp="1"/>
          </p:cNvSpPr>
          <p:nvPr>
            <p:ph type="sldNum" sz="quarter" idx="10"/>
          </p:nvPr>
        </p:nvSpPr>
        <p:spPr/>
        <p:txBody>
          <a:bodyPr/>
          <a:lstStyle/>
          <a:p>
            <a:pPr>
              <a:defRPr/>
            </a:pPr>
            <a:fld id="{7B27B04A-1669-47B2-86D8-105F0620509E}" type="slidenum">
              <a:rPr lang="en-US" altLang="fr-FR" smtClean="0"/>
              <a:pPr>
                <a:defRPr/>
              </a:pPr>
              <a:t>15</a:t>
            </a:fld>
            <a:endParaRPr lang="en-US" altLang="fr-FR"/>
          </a:p>
        </p:txBody>
      </p:sp>
    </p:spTree>
    <p:extLst>
      <p:ext uri="{BB962C8B-B14F-4D97-AF65-F5344CB8AC3E}">
        <p14:creationId xmlns:p14="http://schemas.microsoft.com/office/powerpoint/2010/main" val="332651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D269BE2-5DA2-7DBA-062E-058F593FF675}"/>
              </a:ext>
            </a:extLst>
          </p:cNvPr>
          <p:cNvSpPr>
            <a:spLocks noGrp="1"/>
          </p:cNvSpPr>
          <p:nvPr>
            <p:ph idx="1"/>
          </p:nvPr>
        </p:nvSpPr>
        <p:spPr>
          <a:xfrm>
            <a:off x="323529" y="235384"/>
            <a:ext cx="8672834" cy="6387232"/>
          </a:xfrm>
          <a:solidFill>
            <a:schemeClr val="bg1"/>
          </a:solidFill>
        </p:spPr>
        <p:txBody>
          <a:bodyPr/>
          <a:lstStyle/>
          <a:p>
            <a:r>
              <a:rPr lang="fr-FR" sz="1800" dirty="0"/>
              <a:t>La tension de Hubble persiste donc !</a:t>
            </a:r>
          </a:p>
          <a:p>
            <a:r>
              <a:rPr lang="fr-FR" sz="1800" dirty="0"/>
              <a:t>Comment a-t-on fait avec le JWST ?</a:t>
            </a:r>
          </a:p>
          <a:p>
            <a:r>
              <a:rPr lang="fr-FR" sz="1800" dirty="0"/>
              <a:t>On s’est intéressé à 5 galaxies hôtes de 8 supernova de type Ia et un total d’un millier de Céphéides. Notamment dans la galaxie </a:t>
            </a:r>
            <a:r>
              <a:rPr lang="fr-FR" sz="1800" dirty="0" err="1"/>
              <a:t>NGC</a:t>
            </a:r>
            <a:r>
              <a:rPr lang="fr-FR" sz="1800" dirty="0"/>
              <a:t> 5468.</a:t>
            </a:r>
          </a:p>
          <a:p>
            <a:endParaRPr lang="fr-FR" sz="1800" dirty="0"/>
          </a:p>
          <a:p>
            <a:endParaRPr lang="fr-FR" sz="1800" dirty="0"/>
          </a:p>
          <a:p>
            <a:endParaRPr lang="fr-FR" sz="1800" dirty="0"/>
          </a:p>
          <a:p>
            <a:pPr marL="0" indent="0">
              <a:buNone/>
            </a:pPr>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r>
              <a:rPr lang="fr-FR" sz="1800" dirty="0"/>
              <a:t>Voici un exemple de Céphéide mesurée dans cette galaxie avec le JWST (à gauche, image plus nette, mesure plus précise) et Hubble (à droite).</a:t>
            </a:r>
          </a:p>
          <a:p>
            <a:r>
              <a:rPr lang="fr-FR" sz="1800" dirty="0"/>
              <a:t>Crédit : NASA, ESA, CSA, </a:t>
            </a:r>
            <a:r>
              <a:rPr lang="fr-FR" sz="1800" dirty="0" err="1"/>
              <a:t>STScI</a:t>
            </a:r>
            <a:r>
              <a:rPr lang="fr-FR" sz="1800" dirty="0"/>
              <a:t>, A. Riess (</a:t>
            </a:r>
            <a:r>
              <a:rPr lang="fr-FR" sz="1800" dirty="0" err="1"/>
              <a:t>JHU</a:t>
            </a:r>
            <a:r>
              <a:rPr lang="fr-FR" sz="1800" dirty="0"/>
              <a:t>/</a:t>
            </a:r>
            <a:r>
              <a:rPr lang="fr-FR" sz="1800" dirty="0" err="1"/>
              <a:t>STScI</a:t>
            </a:r>
            <a:r>
              <a:rPr lang="fr-FR" sz="1800" dirty="0"/>
              <a:t>)</a:t>
            </a:r>
          </a:p>
          <a:p>
            <a:endParaRPr lang="fr-FR" sz="1800" dirty="0"/>
          </a:p>
        </p:txBody>
      </p:sp>
      <p:sp>
        <p:nvSpPr>
          <p:cNvPr id="3" name="Espace réservé du numéro de diapositive 2">
            <a:extLst>
              <a:ext uri="{FF2B5EF4-FFF2-40B4-BE49-F238E27FC236}">
                <a16:creationId xmlns:a16="http://schemas.microsoft.com/office/drawing/2014/main" id="{4E663D8D-9C32-8EC0-7CA7-DCAC5F43CA43}"/>
              </a:ext>
            </a:extLst>
          </p:cNvPr>
          <p:cNvSpPr>
            <a:spLocks noGrp="1"/>
          </p:cNvSpPr>
          <p:nvPr>
            <p:ph type="sldNum" sz="quarter" idx="10"/>
          </p:nvPr>
        </p:nvSpPr>
        <p:spPr/>
        <p:txBody>
          <a:bodyPr/>
          <a:lstStyle/>
          <a:p>
            <a:pPr>
              <a:defRPr/>
            </a:pPr>
            <a:fld id="{F4D94A29-27F4-4DAF-A83A-C837DC834F99}" type="slidenum">
              <a:rPr lang="en-US" altLang="fr-FR" smtClean="0"/>
              <a:pPr>
                <a:defRPr/>
              </a:pPr>
              <a:t>16</a:t>
            </a:fld>
            <a:endParaRPr lang="en-US" altLang="fr-FR"/>
          </a:p>
        </p:txBody>
      </p:sp>
      <p:pic>
        <p:nvPicPr>
          <p:cNvPr id="1026" name="Picture 2">
            <a:extLst>
              <a:ext uri="{FF2B5EF4-FFF2-40B4-BE49-F238E27FC236}">
                <a16:creationId xmlns:a16="http://schemas.microsoft.com/office/drawing/2014/main" id="{15AE97AB-3ED2-321D-582E-B3A57753E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876" y="1628800"/>
            <a:ext cx="6804248" cy="380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3158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17F674B-8351-4385-2F17-304123E2DFE5}"/>
              </a:ext>
            </a:extLst>
          </p:cNvPr>
          <p:cNvSpPr>
            <a:spLocks noGrp="1"/>
          </p:cNvSpPr>
          <p:nvPr>
            <p:ph idx="1"/>
          </p:nvPr>
        </p:nvSpPr>
        <p:spPr>
          <a:xfrm>
            <a:off x="733606" y="3517777"/>
            <a:ext cx="7952755" cy="2770064"/>
          </a:xfrm>
        </p:spPr>
        <p:txBody>
          <a:bodyPr/>
          <a:lstStyle/>
          <a:p>
            <a:r>
              <a:rPr lang="fr-FR" dirty="0"/>
              <a:t>Le JWST confirme les mesures de Hubble.</a:t>
            </a:r>
          </a:p>
          <a:p>
            <a:r>
              <a:rPr lang="fr-FR" dirty="0"/>
              <a:t>La conclusion d’Adam Riess: </a:t>
            </a:r>
          </a:p>
          <a:p>
            <a:r>
              <a:rPr lang="fr-FR" dirty="0"/>
              <a:t>On ne comprend pas correctement l’Univers, quelque chose nous échappe certainement.</a:t>
            </a:r>
          </a:p>
          <a:p>
            <a:endParaRPr lang="fr-FR" dirty="0"/>
          </a:p>
        </p:txBody>
      </p:sp>
      <p:sp>
        <p:nvSpPr>
          <p:cNvPr id="3" name="Espace réservé du numéro de diapositive 2">
            <a:extLst>
              <a:ext uri="{FF2B5EF4-FFF2-40B4-BE49-F238E27FC236}">
                <a16:creationId xmlns:a16="http://schemas.microsoft.com/office/drawing/2014/main" id="{46523DF8-CE12-9C9B-CFC6-61A07E4C849F}"/>
              </a:ext>
            </a:extLst>
          </p:cNvPr>
          <p:cNvSpPr>
            <a:spLocks noGrp="1"/>
          </p:cNvSpPr>
          <p:nvPr>
            <p:ph type="sldNum" sz="quarter" idx="10"/>
          </p:nvPr>
        </p:nvSpPr>
        <p:spPr/>
        <p:txBody>
          <a:bodyPr/>
          <a:lstStyle/>
          <a:p>
            <a:pPr>
              <a:defRPr/>
            </a:pPr>
            <a:fld id="{F4D94A29-27F4-4DAF-A83A-C837DC834F99}" type="slidenum">
              <a:rPr lang="en-US" altLang="fr-FR" smtClean="0"/>
              <a:pPr>
                <a:defRPr/>
              </a:pPr>
              <a:t>17</a:t>
            </a:fld>
            <a:endParaRPr lang="en-US" altLang="fr-FR"/>
          </a:p>
        </p:txBody>
      </p:sp>
      <p:pic>
        <p:nvPicPr>
          <p:cNvPr id="4" name="Image 3">
            <a:extLst>
              <a:ext uri="{FF2B5EF4-FFF2-40B4-BE49-F238E27FC236}">
                <a16:creationId xmlns:a16="http://schemas.microsoft.com/office/drawing/2014/main" id="{563B8AA8-7027-68FA-A1D4-334E9558979F}"/>
              </a:ext>
            </a:extLst>
          </p:cNvPr>
          <p:cNvPicPr>
            <a:picLocks noChangeAspect="1"/>
          </p:cNvPicPr>
          <p:nvPr/>
        </p:nvPicPr>
        <p:blipFill>
          <a:blip r:embed="rId2"/>
          <a:stretch>
            <a:fillRect/>
          </a:stretch>
        </p:blipFill>
        <p:spPr>
          <a:xfrm>
            <a:off x="1979712" y="260648"/>
            <a:ext cx="5460544" cy="3079576"/>
          </a:xfrm>
          <a:prstGeom prst="rect">
            <a:avLst/>
          </a:prstGeom>
        </p:spPr>
      </p:pic>
    </p:spTree>
    <p:extLst>
      <p:ext uri="{BB962C8B-B14F-4D97-AF65-F5344CB8AC3E}">
        <p14:creationId xmlns:p14="http://schemas.microsoft.com/office/powerpoint/2010/main" val="15609730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1922E7-36E6-9970-B72A-6C7D7145B10B}"/>
              </a:ext>
            </a:extLst>
          </p:cNvPr>
          <p:cNvSpPr>
            <a:spLocks noGrp="1"/>
          </p:cNvSpPr>
          <p:nvPr>
            <p:ph type="title"/>
          </p:nvPr>
        </p:nvSpPr>
        <p:spPr>
          <a:xfrm>
            <a:off x="685800" y="206375"/>
            <a:ext cx="7772400" cy="774353"/>
          </a:xfrm>
          <a:solidFill>
            <a:schemeClr val="bg1"/>
          </a:solidFill>
        </p:spPr>
        <p:txBody>
          <a:bodyPr/>
          <a:lstStyle/>
          <a:p>
            <a:r>
              <a:rPr lang="fr-FR" dirty="0"/>
              <a:t>EUCLID : ON A EU CHAUD!</a:t>
            </a:r>
          </a:p>
        </p:txBody>
      </p:sp>
      <p:sp>
        <p:nvSpPr>
          <p:cNvPr id="3" name="Espace réservé du contenu 2">
            <a:extLst>
              <a:ext uri="{FF2B5EF4-FFF2-40B4-BE49-F238E27FC236}">
                <a16:creationId xmlns:a16="http://schemas.microsoft.com/office/drawing/2014/main" id="{D87CB229-BEFA-7EC9-A46B-79139AC8D545}"/>
              </a:ext>
            </a:extLst>
          </p:cNvPr>
          <p:cNvSpPr>
            <a:spLocks noGrp="1"/>
          </p:cNvSpPr>
          <p:nvPr>
            <p:ph idx="1"/>
          </p:nvPr>
        </p:nvSpPr>
        <p:spPr>
          <a:xfrm>
            <a:off x="4592003" y="1079119"/>
            <a:ext cx="4424362" cy="5454873"/>
          </a:xfrm>
        </p:spPr>
        <p:txBody>
          <a:bodyPr/>
          <a:lstStyle/>
          <a:p>
            <a:r>
              <a:rPr lang="fr-FR" sz="2000" dirty="0"/>
              <a:t>La mission Euclid a été lancée en Juillet 2023 et les premières images nous ont été fournies en Novembre.</a:t>
            </a:r>
          </a:p>
          <a:p>
            <a:r>
              <a:rPr lang="fr-FR" sz="2000" dirty="0"/>
              <a:t>C’est une mission essentielle dans l’étude de la matière noire et de l’énergie noire.</a:t>
            </a:r>
          </a:p>
          <a:p>
            <a:r>
              <a:rPr lang="fr-FR" sz="2000" dirty="0"/>
              <a:t>Tout allait bien sauf….que comme sur le parebrise de votre voiture en hiver, </a:t>
            </a:r>
            <a:r>
              <a:rPr lang="fr-FR" sz="2000" dirty="0">
                <a:highlight>
                  <a:srgbClr val="00FF00"/>
                </a:highlight>
              </a:rPr>
              <a:t>une couche très fine de givre s’est incrustée sur l’optique </a:t>
            </a:r>
            <a:r>
              <a:rPr lang="fr-FR" sz="2000" dirty="0"/>
              <a:t>! Pas de problème, un coup de raclette ! Ah mais non, zut, je suis dans l’espace!</a:t>
            </a:r>
          </a:p>
          <a:p>
            <a:r>
              <a:rPr lang="fr-FR" sz="2000" dirty="0"/>
              <a:t>Voilà le problème qu’ont eu à résoudre les scientifiques de l’ESA.</a:t>
            </a:r>
          </a:p>
        </p:txBody>
      </p:sp>
      <p:sp>
        <p:nvSpPr>
          <p:cNvPr id="4" name="Espace réservé du numéro de diapositive 3">
            <a:extLst>
              <a:ext uri="{FF2B5EF4-FFF2-40B4-BE49-F238E27FC236}">
                <a16:creationId xmlns:a16="http://schemas.microsoft.com/office/drawing/2014/main" id="{2E5A984B-DB2B-38D9-F47D-2E53D0E25E82}"/>
              </a:ext>
            </a:extLst>
          </p:cNvPr>
          <p:cNvSpPr>
            <a:spLocks noGrp="1"/>
          </p:cNvSpPr>
          <p:nvPr>
            <p:ph type="sldNum" sz="quarter" idx="10"/>
          </p:nvPr>
        </p:nvSpPr>
        <p:spPr/>
        <p:txBody>
          <a:bodyPr/>
          <a:lstStyle/>
          <a:p>
            <a:pPr>
              <a:defRPr/>
            </a:pPr>
            <a:fld id="{7EABD4D1-9B81-4FBB-ACAD-8377A9AABAF2}" type="slidenum">
              <a:rPr lang="en-US" altLang="fr-FR" smtClean="0"/>
              <a:pPr>
                <a:defRPr/>
              </a:pPr>
              <a:t>18</a:t>
            </a:fld>
            <a:endParaRPr lang="en-US" altLang="fr-FR"/>
          </a:p>
        </p:txBody>
      </p:sp>
      <p:pic>
        <p:nvPicPr>
          <p:cNvPr id="5" name="Image 4">
            <a:extLst>
              <a:ext uri="{FF2B5EF4-FFF2-40B4-BE49-F238E27FC236}">
                <a16:creationId xmlns:a16="http://schemas.microsoft.com/office/drawing/2014/main" id="{E0FFD910-0705-3FA0-7FA7-CF69E951D579}"/>
              </a:ext>
            </a:extLst>
          </p:cNvPr>
          <p:cNvPicPr>
            <a:picLocks noChangeAspect="1"/>
          </p:cNvPicPr>
          <p:nvPr/>
        </p:nvPicPr>
        <p:blipFill>
          <a:blip r:embed="rId2"/>
          <a:stretch>
            <a:fillRect/>
          </a:stretch>
        </p:blipFill>
        <p:spPr>
          <a:xfrm>
            <a:off x="-8008" y="1385887"/>
            <a:ext cx="4048125" cy="4086225"/>
          </a:xfrm>
          <a:prstGeom prst="rect">
            <a:avLst/>
          </a:prstGeom>
        </p:spPr>
      </p:pic>
    </p:spTree>
    <p:extLst>
      <p:ext uri="{BB962C8B-B14F-4D97-AF65-F5344CB8AC3E}">
        <p14:creationId xmlns:p14="http://schemas.microsoft.com/office/powerpoint/2010/main" val="34176405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BF68CE9-BF35-99E7-5A78-B405000EDB2A}"/>
              </a:ext>
            </a:extLst>
          </p:cNvPr>
          <p:cNvSpPr>
            <a:spLocks noGrp="1"/>
          </p:cNvSpPr>
          <p:nvPr>
            <p:ph idx="1"/>
          </p:nvPr>
        </p:nvSpPr>
        <p:spPr>
          <a:xfrm>
            <a:off x="504664" y="496652"/>
            <a:ext cx="8134672" cy="5864696"/>
          </a:xfrm>
          <a:solidFill>
            <a:schemeClr val="bg1"/>
          </a:solidFill>
        </p:spPr>
        <p:txBody>
          <a:bodyPr/>
          <a:lstStyle/>
          <a:p>
            <a:r>
              <a:rPr lang="fr-FR" dirty="0"/>
              <a:t>D’où vient ce givre ? Probablement d’un dégazage mal effectué en salle blanche, il devait rester des traces d’eau quelque part.</a:t>
            </a:r>
          </a:p>
          <a:p>
            <a:r>
              <a:rPr lang="fr-FR" dirty="0"/>
              <a:t>Bref pas simple à résoudre quand on est en </a:t>
            </a:r>
            <a:r>
              <a:rPr lang="fr-FR" dirty="0" err="1"/>
              <a:t>L2</a:t>
            </a:r>
            <a:r>
              <a:rPr lang="fr-FR" dirty="0"/>
              <a:t>. Surtout après tous les déboires pour lancer cette mission.</a:t>
            </a:r>
          </a:p>
          <a:p>
            <a:r>
              <a:rPr lang="fr-FR" dirty="0"/>
              <a:t>Comment faire ? On pourrait exposer le satellite au Soleil afin qu’il grimpe en température, mais ce n’est pas forcément bon pour les instruments.</a:t>
            </a:r>
          </a:p>
          <a:p>
            <a:r>
              <a:rPr lang="fr-FR" dirty="0"/>
              <a:t>On a préféré chauffer les miroirs d’une trentaine de degrés, et ça semble marcher.</a:t>
            </a:r>
          </a:p>
        </p:txBody>
      </p:sp>
      <p:sp>
        <p:nvSpPr>
          <p:cNvPr id="3" name="Espace réservé du numéro de diapositive 2">
            <a:extLst>
              <a:ext uri="{FF2B5EF4-FFF2-40B4-BE49-F238E27FC236}">
                <a16:creationId xmlns:a16="http://schemas.microsoft.com/office/drawing/2014/main" id="{8510AF82-87D5-57A5-A887-97FCA61F2BBE}"/>
              </a:ext>
            </a:extLst>
          </p:cNvPr>
          <p:cNvSpPr>
            <a:spLocks noGrp="1"/>
          </p:cNvSpPr>
          <p:nvPr>
            <p:ph type="sldNum" sz="quarter" idx="10"/>
          </p:nvPr>
        </p:nvSpPr>
        <p:spPr/>
        <p:txBody>
          <a:bodyPr/>
          <a:lstStyle/>
          <a:p>
            <a:pPr>
              <a:defRPr/>
            </a:pPr>
            <a:fld id="{F4D94A29-27F4-4DAF-A83A-C837DC834F99}" type="slidenum">
              <a:rPr lang="en-US" altLang="fr-FR" smtClean="0"/>
              <a:pPr>
                <a:defRPr/>
              </a:pPr>
              <a:t>19</a:t>
            </a:fld>
            <a:endParaRPr lang="en-US" altLang="fr-FR"/>
          </a:p>
        </p:txBody>
      </p:sp>
    </p:spTree>
    <p:extLst>
      <p:ext uri="{BB962C8B-B14F-4D97-AF65-F5344CB8AC3E}">
        <p14:creationId xmlns:p14="http://schemas.microsoft.com/office/powerpoint/2010/main" val="23576246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F97BB224-51A6-4DFC-9008-FE5C108E1B98}"/>
              </a:ext>
            </a:extLst>
          </p:cNvPr>
          <p:cNvSpPr>
            <a:spLocks noGrp="1"/>
          </p:cNvSpPr>
          <p:nvPr>
            <p:ph idx="1"/>
          </p:nvPr>
        </p:nvSpPr>
        <p:spPr>
          <a:xfrm>
            <a:off x="379424" y="5008073"/>
            <a:ext cx="8380576" cy="1380319"/>
          </a:xfrm>
          <a:solidFill>
            <a:schemeClr val="bg1"/>
          </a:solidFill>
        </p:spPr>
        <p:txBody>
          <a:bodyPr/>
          <a:lstStyle/>
          <a:p>
            <a:r>
              <a:rPr lang="fr-FR" sz="1600" b="1" dirty="0"/>
              <a:t>CONFÉRENCE  d’Etienne BURTIN Astrophysicien CEA Il nous parlait de </a:t>
            </a:r>
          </a:p>
          <a:p>
            <a:r>
              <a:rPr lang="fr-FR" sz="1600" b="1" dirty="0"/>
              <a:t>LE TÉLESCOPE </a:t>
            </a:r>
            <a:r>
              <a:rPr lang="fr-FR" sz="1600" b="1" dirty="0" err="1"/>
              <a:t>DESI</a:t>
            </a:r>
            <a:r>
              <a:rPr lang="fr-FR" sz="1600" b="1" dirty="0"/>
              <a:t> : MESURER L’HISTOIRE DE L’EXPANSION DE L’UNIVERS AVEC LES GRANDS RELEVÉS DE GALAXIES Le 27 </a:t>
            </a:r>
            <a:r>
              <a:rPr lang="fr-FR" sz="1600" b="1" dirty="0" err="1"/>
              <a:t>janv</a:t>
            </a:r>
            <a:r>
              <a:rPr lang="fr-FR" sz="1600" b="1" dirty="0"/>
              <a:t> 2024</a:t>
            </a:r>
          </a:p>
          <a:p>
            <a:r>
              <a:rPr lang="fr-FR" sz="1600" b="1" dirty="0"/>
              <a:t>CR sur </a:t>
            </a:r>
            <a:r>
              <a:rPr lang="fr-FR" sz="1600" b="1" dirty="0">
                <a:hlinkClick r:id="rId2"/>
              </a:rPr>
              <a:t>https://www.planetastronomy.com/special/2024-special/27jan/Cosmo-SAF-DESI.html</a:t>
            </a:r>
            <a:r>
              <a:rPr lang="fr-FR" sz="1600" b="1" dirty="0"/>
              <a:t>   Nous étions 15 dans la salle et 26 sur Zoom.</a:t>
            </a:r>
          </a:p>
        </p:txBody>
      </p:sp>
      <p:sp>
        <p:nvSpPr>
          <p:cNvPr id="3" name="Espace réservé du numéro de diapositive 2"/>
          <p:cNvSpPr>
            <a:spLocks noGrp="1"/>
          </p:cNvSpPr>
          <p:nvPr>
            <p:ph type="sldNum" sz="quarter" idx="10"/>
          </p:nvPr>
        </p:nvSpPr>
        <p:spPr/>
        <p:txBody>
          <a:bodyPr/>
          <a:lstStyle/>
          <a:p>
            <a:pPr>
              <a:defRPr/>
            </a:pPr>
            <a:fld id="{FF4F133E-9CA5-4A82-B622-B0450935F866}" type="slidenum">
              <a:rPr lang="en-US" altLang="fr-FR" smtClean="0"/>
              <a:pPr>
                <a:defRPr/>
              </a:pPr>
              <a:t>2</a:t>
            </a:fld>
            <a:endParaRPr lang="en-US" altLang="fr-FR" dirty="0"/>
          </a:p>
        </p:txBody>
      </p:sp>
      <p:sp>
        <p:nvSpPr>
          <p:cNvPr id="2" name="Titre 1"/>
          <p:cNvSpPr>
            <a:spLocks noGrp="1"/>
          </p:cNvSpPr>
          <p:nvPr>
            <p:ph type="title" idx="4294967295"/>
          </p:nvPr>
        </p:nvSpPr>
        <p:spPr>
          <a:xfrm>
            <a:off x="890717" y="332657"/>
            <a:ext cx="7362564" cy="720080"/>
          </a:xfrm>
          <a:solidFill>
            <a:schemeClr val="bg1"/>
          </a:solidFill>
        </p:spPr>
        <p:txBody>
          <a:bodyPr/>
          <a:lstStyle/>
          <a:p>
            <a:r>
              <a:rPr lang="fr-FR" sz="3600" dirty="0"/>
              <a:t>La dernière réunion Cosmo :</a:t>
            </a:r>
            <a:br>
              <a:rPr lang="fr-FR" sz="3600" dirty="0"/>
            </a:br>
            <a:endParaRPr lang="fr-FR" sz="3600" dirty="0"/>
          </a:p>
        </p:txBody>
      </p:sp>
      <p:pic>
        <p:nvPicPr>
          <p:cNvPr id="7" name="Image 6" descr="Une image contenant habits, personne, meubles, chaise&#10;&#10;Description générée automatiquement">
            <a:extLst>
              <a:ext uri="{FF2B5EF4-FFF2-40B4-BE49-F238E27FC236}">
                <a16:creationId xmlns:a16="http://schemas.microsoft.com/office/drawing/2014/main" id="{C3FD1F82-184D-23E5-2439-4969B55B54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62" b="9774"/>
          <a:stretch/>
        </p:blipFill>
        <p:spPr>
          <a:xfrm>
            <a:off x="-2288" y="692697"/>
            <a:ext cx="9144000" cy="4104456"/>
          </a:xfrm>
          <a:prstGeom prst="rect">
            <a:avLst/>
          </a:prstGeom>
        </p:spPr>
      </p:pic>
    </p:spTree>
    <p:extLst>
      <p:ext uri="{BB962C8B-B14F-4D97-AF65-F5344CB8AC3E}">
        <p14:creationId xmlns:p14="http://schemas.microsoft.com/office/powerpoint/2010/main" val="15945209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6FE4A6E-3C5A-F78F-D27C-3425D4536BA1}"/>
              </a:ext>
            </a:extLst>
          </p:cNvPr>
          <p:cNvSpPr>
            <a:spLocks noGrp="1"/>
          </p:cNvSpPr>
          <p:nvPr>
            <p:ph idx="1"/>
          </p:nvPr>
        </p:nvSpPr>
        <p:spPr>
          <a:xfrm>
            <a:off x="395536" y="141584"/>
            <a:ext cx="8134672" cy="2232248"/>
          </a:xfrm>
          <a:solidFill>
            <a:schemeClr val="bg1"/>
          </a:solidFill>
        </p:spPr>
        <p:txBody>
          <a:bodyPr/>
          <a:lstStyle/>
          <a:p>
            <a:r>
              <a:rPr lang="fr-FR" dirty="0"/>
              <a:t>On voit ici la lumière transmise par l’instrument VIS avant (partie gauche) et après chauffage (partie droite) à -</a:t>
            </a:r>
            <a:r>
              <a:rPr lang="fr-FR" dirty="0" err="1"/>
              <a:t>117°C</a:t>
            </a:r>
            <a:r>
              <a:rPr lang="fr-FR" dirty="0"/>
              <a:t>. chauffage pendant une trentaine de minutes.</a:t>
            </a:r>
          </a:p>
          <a:p>
            <a:r>
              <a:rPr lang="fr-FR" dirty="0"/>
              <a:t>La collection de lumière est bien meilleure.</a:t>
            </a:r>
          </a:p>
          <a:p>
            <a:r>
              <a:rPr lang="fr-FR" dirty="0"/>
              <a:t>Crédit : ESA/Euclid/Euclid Consortium</a:t>
            </a:r>
          </a:p>
          <a:p>
            <a:endParaRPr lang="fr-FR" dirty="0"/>
          </a:p>
          <a:p>
            <a:endParaRPr lang="fr-FR" dirty="0"/>
          </a:p>
          <a:p>
            <a:endParaRPr lang="fr-FR" dirty="0"/>
          </a:p>
          <a:p>
            <a:endParaRPr lang="fr-FR" dirty="0"/>
          </a:p>
          <a:p>
            <a:endParaRPr lang="fr-FR" dirty="0"/>
          </a:p>
          <a:p>
            <a:endParaRPr lang="fr-FR" dirty="0"/>
          </a:p>
          <a:p>
            <a:r>
              <a:rPr lang="fr-FR" dirty="0">
                <a:highlight>
                  <a:srgbClr val="00FF00"/>
                </a:highlight>
              </a:rPr>
              <a:t>Ouf, on a eu chaud, si j’ose dire </a:t>
            </a:r>
            <a:r>
              <a:rPr lang="fr-FR" dirty="0"/>
              <a:t>!!!</a:t>
            </a:r>
          </a:p>
          <a:p>
            <a:endParaRPr lang="fr-FR" dirty="0"/>
          </a:p>
        </p:txBody>
      </p:sp>
      <p:sp>
        <p:nvSpPr>
          <p:cNvPr id="3" name="Espace réservé du numéro de diapositive 2">
            <a:extLst>
              <a:ext uri="{FF2B5EF4-FFF2-40B4-BE49-F238E27FC236}">
                <a16:creationId xmlns:a16="http://schemas.microsoft.com/office/drawing/2014/main" id="{B8D94371-C5E1-D727-2E6E-F2408E21AACE}"/>
              </a:ext>
            </a:extLst>
          </p:cNvPr>
          <p:cNvSpPr>
            <a:spLocks noGrp="1"/>
          </p:cNvSpPr>
          <p:nvPr>
            <p:ph type="sldNum" sz="quarter" idx="10"/>
          </p:nvPr>
        </p:nvSpPr>
        <p:spPr/>
        <p:txBody>
          <a:bodyPr/>
          <a:lstStyle/>
          <a:p>
            <a:pPr>
              <a:defRPr/>
            </a:pPr>
            <a:fld id="{F4D94A29-27F4-4DAF-A83A-C837DC834F99}" type="slidenum">
              <a:rPr lang="en-US" altLang="fr-FR" smtClean="0"/>
              <a:pPr>
                <a:defRPr/>
              </a:pPr>
              <a:t>20</a:t>
            </a:fld>
            <a:endParaRPr lang="en-US" altLang="fr-FR"/>
          </a:p>
        </p:txBody>
      </p:sp>
      <p:pic>
        <p:nvPicPr>
          <p:cNvPr id="4" name="Image 3">
            <a:extLst>
              <a:ext uri="{FF2B5EF4-FFF2-40B4-BE49-F238E27FC236}">
                <a16:creationId xmlns:a16="http://schemas.microsoft.com/office/drawing/2014/main" id="{FD01938F-3C65-3756-5122-8267F8BAB2F7}"/>
              </a:ext>
            </a:extLst>
          </p:cNvPr>
          <p:cNvPicPr>
            <a:picLocks noChangeAspect="1"/>
          </p:cNvPicPr>
          <p:nvPr/>
        </p:nvPicPr>
        <p:blipFill>
          <a:blip r:embed="rId2"/>
          <a:stretch>
            <a:fillRect/>
          </a:stretch>
        </p:blipFill>
        <p:spPr>
          <a:xfrm>
            <a:off x="0" y="2916626"/>
            <a:ext cx="9144000" cy="3135086"/>
          </a:xfrm>
          <a:prstGeom prst="rect">
            <a:avLst/>
          </a:prstGeom>
        </p:spPr>
      </p:pic>
    </p:spTree>
    <p:extLst>
      <p:ext uri="{BB962C8B-B14F-4D97-AF65-F5344CB8AC3E}">
        <p14:creationId xmlns:p14="http://schemas.microsoft.com/office/powerpoint/2010/main" val="30895430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A61C27-64DF-B18C-BE63-9B1DFA42A3EA}"/>
              </a:ext>
            </a:extLst>
          </p:cNvPr>
          <p:cNvSpPr>
            <a:spLocks noGrp="1"/>
          </p:cNvSpPr>
          <p:nvPr>
            <p:ph type="title"/>
          </p:nvPr>
        </p:nvSpPr>
        <p:spPr>
          <a:xfrm>
            <a:off x="681038" y="113376"/>
            <a:ext cx="7772400" cy="1143000"/>
          </a:xfrm>
        </p:spPr>
        <p:txBody>
          <a:bodyPr/>
          <a:lstStyle/>
          <a:p>
            <a:r>
              <a:rPr lang="fr-FR" dirty="0"/>
              <a:t>Des galaxies très </a:t>
            </a:r>
            <a:br>
              <a:rPr lang="fr-FR" dirty="0"/>
            </a:br>
            <a:r>
              <a:rPr lang="fr-FR" dirty="0"/>
              <a:t>anciennes, trop anciennes?</a:t>
            </a:r>
          </a:p>
        </p:txBody>
      </p:sp>
      <p:sp>
        <p:nvSpPr>
          <p:cNvPr id="3" name="Espace réservé du contenu 2">
            <a:extLst>
              <a:ext uri="{FF2B5EF4-FFF2-40B4-BE49-F238E27FC236}">
                <a16:creationId xmlns:a16="http://schemas.microsoft.com/office/drawing/2014/main" id="{0155B989-723F-DF5D-FE15-A06DDD55B097}"/>
              </a:ext>
            </a:extLst>
          </p:cNvPr>
          <p:cNvSpPr>
            <a:spLocks noGrp="1"/>
          </p:cNvSpPr>
          <p:nvPr>
            <p:ph idx="1"/>
          </p:nvPr>
        </p:nvSpPr>
        <p:spPr>
          <a:xfrm>
            <a:off x="467544" y="1506160"/>
            <a:ext cx="8208912" cy="4908928"/>
          </a:xfrm>
        </p:spPr>
        <p:txBody>
          <a:bodyPr/>
          <a:lstStyle/>
          <a:p>
            <a:r>
              <a:rPr lang="fr-FR" sz="2400" dirty="0"/>
              <a:t>Grâce au télescope James Webb, on découvre de plus en plus de galaxies très anciennes (proches du BB) et qui vont peut-être mettre à mal le modèle standard de la cosmologie.</a:t>
            </a:r>
          </a:p>
          <a:p>
            <a:r>
              <a:rPr lang="fr-FR" sz="2400" dirty="0">
                <a:highlight>
                  <a:srgbClr val="00FF00"/>
                </a:highlight>
              </a:rPr>
              <a:t>En effet, ces galaxies sont si vieilles qu’elles ne devraient pas exister </a:t>
            </a:r>
            <a:r>
              <a:rPr lang="fr-FR" sz="2400" dirty="0"/>
              <a:t>!!</a:t>
            </a:r>
          </a:p>
          <a:p>
            <a:r>
              <a:rPr lang="fr-FR" sz="2400" dirty="0"/>
              <a:t>On parle ici de six galaxies détectées par le programme </a:t>
            </a:r>
            <a:r>
              <a:rPr lang="fr-FR" sz="2400" dirty="0" err="1"/>
              <a:t>CEERS</a:t>
            </a:r>
            <a:r>
              <a:rPr lang="fr-FR" sz="2400" dirty="0"/>
              <a:t> (</a:t>
            </a:r>
            <a:r>
              <a:rPr lang="fr-FR" sz="2400" dirty="0" err="1"/>
              <a:t>Cosmic</a:t>
            </a:r>
            <a:r>
              <a:rPr lang="fr-FR" sz="2400" dirty="0"/>
              <a:t> </a:t>
            </a:r>
            <a:r>
              <a:rPr lang="fr-FR" sz="2400" dirty="0" err="1"/>
              <a:t>Evolution</a:t>
            </a:r>
            <a:r>
              <a:rPr lang="fr-FR" sz="2400" dirty="0"/>
              <a:t> </a:t>
            </a:r>
            <a:r>
              <a:rPr lang="fr-FR" sz="2400" dirty="0" err="1"/>
              <a:t>Early</a:t>
            </a:r>
            <a:r>
              <a:rPr lang="fr-FR" sz="2400" dirty="0"/>
              <a:t> Release Science) appliqué sur le JWST. </a:t>
            </a:r>
          </a:p>
          <a:p>
            <a:r>
              <a:rPr lang="fr-FR" sz="2400" dirty="0"/>
              <a:t>Ces galaxies sont massives et situées entre 500 et 700 millions d’années après le Big Bang. De z compris entre 6,5 et 9,1.</a:t>
            </a:r>
          </a:p>
        </p:txBody>
      </p:sp>
      <p:sp>
        <p:nvSpPr>
          <p:cNvPr id="4" name="Espace réservé du numéro de diapositive 3">
            <a:extLst>
              <a:ext uri="{FF2B5EF4-FFF2-40B4-BE49-F238E27FC236}">
                <a16:creationId xmlns:a16="http://schemas.microsoft.com/office/drawing/2014/main" id="{BF9EACE4-D02D-9734-E8F4-4746F3921E63}"/>
              </a:ext>
            </a:extLst>
          </p:cNvPr>
          <p:cNvSpPr>
            <a:spLocks noGrp="1"/>
          </p:cNvSpPr>
          <p:nvPr>
            <p:ph type="sldNum" sz="quarter" idx="10"/>
          </p:nvPr>
        </p:nvSpPr>
        <p:spPr/>
        <p:txBody>
          <a:bodyPr/>
          <a:lstStyle/>
          <a:p>
            <a:pPr>
              <a:defRPr/>
            </a:pPr>
            <a:fld id="{7EABD4D1-9B81-4FBB-ACAD-8377A9AABAF2}" type="slidenum">
              <a:rPr lang="en-US" altLang="fr-FR" smtClean="0"/>
              <a:pPr>
                <a:defRPr/>
              </a:pPr>
              <a:t>21</a:t>
            </a:fld>
            <a:endParaRPr lang="en-US" altLang="fr-FR"/>
          </a:p>
        </p:txBody>
      </p:sp>
    </p:spTree>
    <p:extLst>
      <p:ext uri="{BB962C8B-B14F-4D97-AF65-F5344CB8AC3E}">
        <p14:creationId xmlns:p14="http://schemas.microsoft.com/office/powerpoint/2010/main" val="6311071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7B837E-F265-8FF0-5692-E9C05981F50F}"/>
              </a:ext>
            </a:extLst>
          </p:cNvPr>
          <p:cNvSpPr>
            <a:spLocks noGrp="1"/>
          </p:cNvSpPr>
          <p:nvPr>
            <p:ph type="sldNum" sz="quarter" idx="10"/>
          </p:nvPr>
        </p:nvSpPr>
        <p:spPr/>
        <p:txBody>
          <a:bodyPr/>
          <a:lstStyle/>
          <a:p>
            <a:pPr>
              <a:defRPr/>
            </a:pPr>
            <a:fld id="{EC5BE120-0ACC-4936-AF87-BF22097EFE80}" type="slidenum">
              <a:rPr lang="en-US" altLang="fr-FR" smtClean="0"/>
              <a:pPr>
                <a:defRPr/>
              </a:pPr>
              <a:t>22</a:t>
            </a:fld>
            <a:endParaRPr lang="en-US" altLang="fr-FR"/>
          </a:p>
        </p:txBody>
      </p:sp>
      <p:pic>
        <p:nvPicPr>
          <p:cNvPr id="3" name="Image 2">
            <a:extLst>
              <a:ext uri="{FF2B5EF4-FFF2-40B4-BE49-F238E27FC236}">
                <a16:creationId xmlns:a16="http://schemas.microsoft.com/office/drawing/2014/main" id="{A20E1A51-DC36-4DEC-EE2E-4A52B80EBC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
        <p:nvSpPr>
          <p:cNvPr id="5" name="ZoneTexte 4">
            <a:extLst>
              <a:ext uri="{FF2B5EF4-FFF2-40B4-BE49-F238E27FC236}">
                <a16:creationId xmlns:a16="http://schemas.microsoft.com/office/drawing/2014/main" id="{82F707A4-976C-6FF0-00C3-F4CB1F44279B}"/>
              </a:ext>
            </a:extLst>
          </p:cNvPr>
          <p:cNvSpPr txBox="1"/>
          <p:nvPr/>
        </p:nvSpPr>
        <p:spPr>
          <a:xfrm>
            <a:off x="107504" y="4005064"/>
            <a:ext cx="4104456" cy="927370"/>
          </a:xfrm>
          <a:prstGeom prst="rect">
            <a:avLst/>
          </a:prstGeom>
          <a:noFill/>
        </p:spPr>
        <p:txBody>
          <a:bodyPr wrap="square">
            <a:spAutoFit/>
          </a:bodyPr>
          <a:lstStyle/>
          <a:p>
            <a:pPr>
              <a:lnSpc>
                <a:spcPct val="115000"/>
              </a:lnSpc>
              <a:spcAft>
                <a:spcPts val="1000"/>
              </a:spcAft>
            </a:pPr>
            <a:r>
              <a:rPr lang="en-US" sz="1200" b="0" dirty="0">
                <a:effectLst/>
                <a:latin typeface="Comic Sans MS" panose="030F0702030302020204" pitchFamily="66" charset="0"/>
                <a:ea typeface="Times New Roman" panose="02020603050405020304" pitchFamily="18" charset="0"/>
                <a:cs typeface="Times New Roman" panose="02020603050405020304" pitchFamily="18" charset="0"/>
              </a:rPr>
              <a:t>Crédit : </a:t>
            </a:r>
            <a:r>
              <a:rPr lang="en-US" sz="1200" b="0" dirty="0">
                <a:effectLst/>
                <a:latin typeface="Comic Sans MS" panose="030F0702030302020204" pitchFamily="66" charset="0"/>
                <a:ea typeface="Calibri" panose="020F0502020204030204" pitchFamily="34" charset="0"/>
                <a:cs typeface="Times New Roman" panose="02020603050405020304" pitchFamily="18" charset="0"/>
              </a:rPr>
              <a:t>Credit: NASA, ESA, CSA, I. Labbe (Swinburne University of Technology). Image processing: G. Brammer (Niels Bohr Institute’s Cosmic Dawn Center at the University of Copenhagen).</a:t>
            </a:r>
            <a:endParaRPr lang="fr-FR" sz="1200" b="1"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87264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7F1D6AC-AC3C-AA6F-A443-524F8E8CDDB3}"/>
              </a:ext>
            </a:extLst>
          </p:cNvPr>
          <p:cNvSpPr>
            <a:spLocks noGrp="1"/>
          </p:cNvSpPr>
          <p:nvPr>
            <p:ph idx="1"/>
          </p:nvPr>
        </p:nvSpPr>
        <p:spPr>
          <a:xfrm>
            <a:off x="251520" y="980728"/>
            <a:ext cx="8424936" cy="5488632"/>
          </a:xfrm>
          <a:solidFill>
            <a:schemeClr val="bg1"/>
          </a:solidFill>
        </p:spPr>
        <p:txBody>
          <a:bodyPr/>
          <a:lstStyle/>
          <a:p>
            <a:r>
              <a:rPr lang="fr-FR" sz="2400" dirty="0"/>
              <a:t>Mesures effectuées avec la caméra </a:t>
            </a:r>
            <a:r>
              <a:rPr lang="fr-FR" sz="2400" dirty="0" err="1"/>
              <a:t>NIRCam</a:t>
            </a:r>
            <a:r>
              <a:rPr lang="fr-FR" sz="2400" dirty="0"/>
              <a:t>, donc en proche IR, du JWST</a:t>
            </a:r>
          </a:p>
          <a:p>
            <a:r>
              <a:rPr lang="fr-FR" sz="2400" dirty="0"/>
              <a:t>Ces galaxies devraient en principe être dans le début de leur évolution, des bébés galaxies, mais non, elles ressemblent plutôt aux galaxies que l’on observe aujourd’hui, elles contiennent beaucoup plus de masse que ce que l’on pensait.</a:t>
            </a:r>
          </a:p>
          <a:p>
            <a:r>
              <a:rPr lang="fr-FR" sz="2400" dirty="0">
                <a:highlight>
                  <a:srgbClr val="00FF00"/>
                </a:highlight>
              </a:rPr>
              <a:t>Notre modèle cosmologique est-il toujours valable ?</a:t>
            </a:r>
          </a:p>
          <a:p>
            <a:r>
              <a:rPr lang="fr-FR" sz="2400" dirty="0"/>
              <a:t>De toutes façons de nouvelles séries de mesures doivent être engagées pour confirmer ces découvertes.</a:t>
            </a:r>
          </a:p>
          <a:p>
            <a:r>
              <a:rPr lang="fr-FR" sz="2400" dirty="0"/>
              <a:t>Certains pensent qu’une partie de ces galaxies pourraient être des trous noirs supermassifs. </a:t>
            </a:r>
          </a:p>
          <a:p>
            <a:r>
              <a:rPr lang="fr-FR" sz="2400" dirty="0"/>
              <a:t>À suivre !</a:t>
            </a:r>
          </a:p>
        </p:txBody>
      </p:sp>
      <p:sp>
        <p:nvSpPr>
          <p:cNvPr id="3" name="Espace réservé du numéro de diapositive 2">
            <a:extLst>
              <a:ext uri="{FF2B5EF4-FFF2-40B4-BE49-F238E27FC236}">
                <a16:creationId xmlns:a16="http://schemas.microsoft.com/office/drawing/2014/main" id="{991AAF89-4677-5921-2868-08330288821C}"/>
              </a:ext>
            </a:extLst>
          </p:cNvPr>
          <p:cNvSpPr>
            <a:spLocks noGrp="1"/>
          </p:cNvSpPr>
          <p:nvPr>
            <p:ph type="sldNum" sz="quarter" idx="10"/>
          </p:nvPr>
        </p:nvSpPr>
        <p:spPr/>
        <p:txBody>
          <a:bodyPr/>
          <a:lstStyle/>
          <a:p>
            <a:pPr>
              <a:defRPr/>
            </a:pPr>
            <a:fld id="{F4D94A29-27F4-4DAF-A83A-C837DC834F99}" type="slidenum">
              <a:rPr lang="en-US" altLang="fr-FR" smtClean="0"/>
              <a:pPr>
                <a:defRPr/>
              </a:pPr>
              <a:t>23</a:t>
            </a:fld>
            <a:endParaRPr lang="en-US" altLang="fr-FR"/>
          </a:p>
        </p:txBody>
      </p:sp>
    </p:spTree>
    <p:extLst>
      <p:ext uri="{BB962C8B-B14F-4D97-AF65-F5344CB8AC3E}">
        <p14:creationId xmlns:p14="http://schemas.microsoft.com/office/powerpoint/2010/main" val="22240822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F87F4-FF5A-2EC4-6125-650811CC3448}"/>
              </a:ext>
            </a:extLst>
          </p:cNvPr>
          <p:cNvSpPr>
            <a:spLocks noGrp="1"/>
          </p:cNvSpPr>
          <p:nvPr>
            <p:ph type="title"/>
          </p:nvPr>
        </p:nvSpPr>
        <p:spPr>
          <a:xfrm>
            <a:off x="685800" y="206375"/>
            <a:ext cx="7772400" cy="702345"/>
          </a:xfrm>
        </p:spPr>
        <p:txBody>
          <a:bodyPr/>
          <a:lstStyle/>
          <a:p>
            <a:r>
              <a:rPr lang="fr-FR" dirty="0"/>
              <a:t>Mais ce n’est pas tout.</a:t>
            </a:r>
          </a:p>
        </p:txBody>
      </p:sp>
      <p:sp>
        <p:nvSpPr>
          <p:cNvPr id="3" name="Espace réservé du contenu 2">
            <a:extLst>
              <a:ext uri="{FF2B5EF4-FFF2-40B4-BE49-F238E27FC236}">
                <a16:creationId xmlns:a16="http://schemas.microsoft.com/office/drawing/2014/main" id="{10B46158-C991-63FB-FEF7-CEFB98BAA1B2}"/>
              </a:ext>
            </a:extLst>
          </p:cNvPr>
          <p:cNvSpPr>
            <a:spLocks noGrp="1"/>
          </p:cNvSpPr>
          <p:nvPr>
            <p:ph idx="1"/>
          </p:nvPr>
        </p:nvSpPr>
        <p:spPr>
          <a:xfrm>
            <a:off x="323528" y="1052736"/>
            <a:ext cx="8568952" cy="5598889"/>
          </a:xfrm>
        </p:spPr>
        <p:txBody>
          <a:bodyPr/>
          <a:lstStyle/>
          <a:p>
            <a:r>
              <a:rPr lang="fr-FR" dirty="0"/>
              <a:t>Encore mieux ! </a:t>
            </a:r>
            <a:r>
              <a:rPr lang="fr-FR" dirty="0" err="1"/>
              <a:t>GN-z11</a:t>
            </a:r>
            <a:r>
              <a:rPr lang="fr-FR" dirty="0"/>
              <a:t> c’est son nom ! Cette galaxie est particulièrement lumineuse, c’est une des plus jeunes, elle d’abord été découverte par Hubble, puis le Webb s’y est intéressée afin de comprendre pourquoi une telle luminosité.</a:t>
            </a:r>
          </a:p>
          <a:p>
            <a:r>
              <a:rPr lang="fr-FR" dirty="0"/>
              <a:t>Il semble que le JWST ait trouvé : cette galaxie abrite un </a:t>
            </a:r>
            <a:r>
              <a:rPr lang="fr-FR" dirty="0">
                <a:highlight>
                  <a:srgbClr val="00FF00"/>
                </a:highlight>
              </a:rPr>
              <a:t>trou noir super massif </a:t>
            </a:r>
            <a:r>
              <a:rPr lang="fr-FR" dirty="0"/>
              <a:t>de 2 millions de masses solaires et ce serait le </a:t>
            </a:r>
            <a:r>
              <a:rPr lang="fr-FR" dirty="0" err="1"/>
              <a:t>TNSM</a:t>
            </a:r>
            <a:r>
              <a:rPr lang="fr-FR" dirty="0"/>
              <a:t> le plus distant à ce jour (300 millions d’années après le BB).</a:t>
            </a:r>
          </a:p>
          <a:p>
            <a:r>
              <a:rPr lang="fr-FR" dirty="0"/>
              <a:t>C’est la </a:t>
            </a:r>
            <a:r>
              <a:rPr lang="fr-FR" dirty="0" err="1"/>
              <a:t>NIRCam</a:t>
            </a:r>
            <a:r>
              <a:rPr lang="fr-FR" dirty="0"/>
              <a:t> qui a produit son spectre que vous voyez.</a:t>
            </a:r>
          </a:p>
        </p:txBody>
      </p:sp>
      <p:sp>
        <p:nvSpPr>
          <p:cNvPr id="4" name="Espace réservé du numéro de diapositive 3">
            <a:extLst>
              <a:ext uri="{FF2B5EF4-FFF2-40B4-BE49-F238E27FC236}">
                <a16:creationId xmlns:a16="http://schemas.microsoft.com/office/drawing/2014/main" id="{CEDA5763-395C-32C8-8A9A-1EDB7407F6AB}"/>
              </a:ext>
            </a:extLst>
          </p:cNvPr>
          <p:cNvSpPr>
            <a:spLocks noGrp="1"/>
          </p:cNvSpPr>
          <p:nvPr>
            <p:ph type="sldNum" sz="quarter" idx="10"/>
          </p:nvPr>
        </p:nvSpPr>
        <p:spPr/>
        <p:txBody>
          <a:bodyPr/>
          <a:lstStyle/>
          <a:p>
            <a:pPr>
              <a:defRPr/>
            </a:pPr>
            <a:fld id="{7EABD4D1-9B81-4FBB-ACAD-8377A9AABAF2}" type="slidenum">
              <a:rPr lang="en-US" altLang="fr-FR" smtClean="0"/>
              <a:pPr>
                <a:defRPr/>
              </a:pPr>
              <a:t>24</a:t>
            </a:fld>
            <a:endParaRPr lang="en-US" altLang="fr-FR"/>
          </a:p>
        </p:txBody>
      </p:sp>
    </p:spTree>
    <p:extLst>
      <p:ext uri="{BB962C8B-B14F-4D97-AF65-F5344CB8AC3E}">
        <p14:creationId xmlns:p14="http://schemas.microsoft.com/office/powerpoint/2010/main" val="256983324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182FBC3-3C09-A7FC-6E3C-70A5AF62607B}"/>
              </a:ext>
            </a:extLst>
          </p:cNvPr>
          <p:cNvSpPr>
            <a:spLocks noGrp="1"/>
          </p:cNvSpPr>
          <p:nvPr>
            <p:ph type="sldNum" sz="quarter" idx="10"/>
          </p:nvPr>
        </p:nvSpPr>
        <p:spPr/>
        <p:txBody>
          <a:bodyPr/>
          <a:lstStyle/>
          <a:p>
            <a:pPr>
              <a:defRPr/>
            </a:pPr>
            <a:fld id="{EC5BE120-0ACC-4936-AF87-BF22097EFE80}" type="slidenum">
              <a:rPr lang="en-US" altLang="fr-FR" smtClean="0"/>
              <a:pPr>
                <a:defRPr/>
              </a:pPr>
              <a:t>25</a:t>
            </a:fld>
            <a:endParaRPr lang="en-US" altLang="fr-FR"/>
          </a:p>
        </p:txBody>
      </p:sp>
      <p:pic>
        <p:nvPicPr>
          <p:cNvPr id="3" name="Image 2">
            <a:extLst>
              <a:ext uri="{FF2B5EF4-FFF2-40B4-BE49-F238E27FC236}">
                <a16:creationId xmlns:a16="http://schemas.microsoft.com/office/drawing/2014/main" id="{440E862D-8E2B-E893-1641-AC5BD5484EEC}"/>
              </a:ext>
            </a:extLst>
          </p:cNvPr>
          <p:cNvPicPr>
            <a:picLocks noChangeAspect="1"/>
          </p:cNvPicPr>
          <p:nvPr/>
        </p:nvPicPr>
        <p:blipFill>
          <a:blip r:embed="rId2"/>
          <a:stretch>
            <a:fillRect/>
          </a:stretch>
        </p:blipFill>
        <p:spPr>
          <a:xfrm>
            <a:off x="89647" y="0"/>
            <a:ext cx="8964706" cy="6858000"/>
          </a:xfrm>
          <a:prstGeom prst="rect">
            <a:avLst/>
          </a:prstGeom>
        </p:spPr>
      </p:pic>
      <p:sp>
        <p:nvSpPr>
          <p:cNvPr id="5" name="ZoneTexte 4">
            <a:extLst>
              <a:ext uri="{FF2B5EF4-FFF2-40B4-BE49-F238E27FC236}">
                <a16:creationId xmlns:a16="http://schemas.microsoft.com/office/drawing/2014/main" id="{6108C0E9-299C-DF7B-AD26-D8CB9686C0CA}"/>
              </a:ext>
            </a:extLst>
          </p:cNvPr>
          <p:cNvSpPr txBox="1"/>
          <p:nvPr/>
        </p:nvSpPr>
        <p:spPr>
          <a:xfrm>
            <a:off x="107951" y="6408263"/>
            <a:ext cx="4572000" cy="307777"/>
          </a:xfrm>
          <a:prstGeom prst="rect">
            <a:avLst/>
          </a:prstGeom>
          <a:noFill/>
        </p:spPr>
        <p:txBody>
          <a:bodyPr wrap="square">
            <a:spAutoFit/>
          </a:bodyPr>
          <a:lstStyle/>
          <a:p>
            <a:r>
              <a:rPr lang="fr-FR" sz="1400" dirty="0"/>
              <a:t>Crédit : NASA, ESA, CSA, Ralf Crawford (</a:t>
            </a:r>
            <a:r>
              <a:rPr lang="fr-FR" sz="1400" dirty="0" err="1"/>
              <a:t>STScI</a:t>
            </a:r>
            <a:r>
              <a:rPr lang="fr-FR" sz="1400" dirty="0"/>
              <a:t>)</a:t>
            </a:r>
          </a:p>
        </p:txBody>
      </p:sp>
    </p:spTree>
    <p:extLst>
      <p:ext uri="{BB962C8B-B14F-4D97-AF65-F5344CB8AC3E}">
        <p14:creationId xmlns:p14="http://schemas.microsoft.com/office/powerpoint/2010/main" val="30839541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3DD7584-6B92-BF27-F598-36DD2F1CC2D2}"/>
              </a:ext>
            </a:extLst>
          </p:cNvPr>
          <p:cNvSpPr>
            <a:spLocks noGrp="1"/>
          </p:cNvSpPr>
          <p:nvPr>
            <p:ph idx="1"/>
          </p:nvPr>
        </p:nvSpPr>
        <p:spPr>
          <a:xfrm>
            <a:off x="414096" y="260648"/>
            <a:ext cx="8315808" cy="6154440"/>
          </a:xfrm>
          <a:solidFill>
            <a:schemeClr val="bg1"/>
          </a:solidFill>
        </p:spPr>
        <p:txBody>
          <a:bodyPr/>
          <a:lstStyle/>
          <a:p>
            <a:r>
              <a:rPr lang="fr-FR" sz="2400" dirty="0"/>
              <a:t>Dans la partie supérieure, à l’extrême droite on a repéré la galaxie </a:t>
            </a:r>
            <a:r>
              <a:rPr lang="fr-FR" sz="2400" dirty="0" err="1"/>
              <a:t>GN-z11</a:t>
            </a:r>
            <a:r>
              <a:rPr lang="fr-FR" sz="2400" dirty="0"/>
              <a:t> parmi tout un tas d’autres galaxies.</a:t>
            </a:r>
          </a:p>
          <a:p>
            <a:r>
              <a:rPr lang="fr-FR" sz="2400" dirty="0"/>
              <a:t>Le carré central est un zoom de cette galaxie et à l’extrême gauche on a représenté une carte de He dans le halo. La moitié inférieure du graphique est le spectre du halo où l’on a repéré l’Hélium. Dans le spectre on ne reconnait aucun autre élément, indiquant ainsi la « jeunesse » de cet ensemble. Aucuns éléments lourds n’ayant été encore produit par les étoiles.</a:t>
            </a:r>
          </a:p>
          <a:p>
            <a:r>
              <a:rPr lang="fr-FR" sz="2400" dirty="0"/>
              <a:t>Le fait de n’avoir que de l’Hélium prouverait peut-être que nous sommes en présence des fameuses étoiles de Population III, les plus anciennes ??</a:t>
            </a:r>
          </a:p>
          <a:p>
            <a:r>
              <a:rPr lang="fr-FR" sz="2400" dirty="0"/>
              <a:t>En tout cas toutes ces récentes études du JWST sur les galaxies primitives, semblent indiquer que </a:t>
            </a:r>
            <a:r>
              <a:rPr lang="fr-FR" sz="2400" dirty="0">
                <a:highlight>
                  <a:srgbClr val="00FF00"/>
                </a:highlight>
              </a:rPr>
              <a:t>celles-ci se sont formées plus tôt que ce que l’on pensait</a:t>
            </a:r>
            <a:r>
              <a:rPr lang="fr-FR" sz="2400" dirty="0"/>
              <a:t>.</a:t>
            </a:r>
          </a:p>
        </p:txBody>
      </p:sp>
      <p:sp>
        <p:nvSpPr>
          <p:cNvPr id="3" name="Espace réservé du numéro de diapositive 2">
            <a:extLst>
              <a:ext uri="{FF2B5EF4-FFF2-40B4-BE49-F238E27FC236}">
                <a16:creationId xmlns:a16="http://schemas.microsoft.com/office/drawing/2014/main" id="{B7253559-F5CB-2780-8D41-309102F1B809}"/>
              </a:ext>
            </a:extLst>
          </p:cNvPr>
          <p:cNvSpPr>
            <a:spLocks noGrp="1"/>
          </p:cNvSpPr>
          <p:nvPr>
            <p:ph type="sldNum" sz="quarter" idx="10"/>
          </p:nvPr>
        </p:nvSpPr>
        <p:spPr/>
        <p:txBody>
          <a:bodyPr/>
          <a:lstStyle/>
          <a:p>
            <a:pPr>
              <a:defRPr/>
            </a:pPr>
            <a:fld id="{F4D94A29-27F4-4DAF-A83A-C837DC834F99}" type="slidenum">
              <a:rPr lang="en-US" altLang="fr-FR" smtClean="0"/>
              <a:pPr>
                <a:defRPr/>
              </a:pPr>
              <a:t>26</a:t>
            </a:fld>
            <a:endParaRPr lang="en-US" altLang="fr-FR"/>
          </a:p>
        </p:txBody>
      </p:sp>
    </p:spTree>
    <p:extLst>
      <p:ext uri="{BB962C8B-B14F-4D97-AF65-F5344CB8AC3E}">
        <p14:creationId xmlns:p14="http://schemas.microsoft.com/office/powerpoint/2010/main" val="399233380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C3E80-04C0-AF0F-10D1-802A1408DD96}"/>
              </a:ext>
            </a:extLst>
          </p:cNvPr>
          <p:cNvSpPr>
            <a:spLocks noGrp="1"/>
          </p:cNvSpPr>
          <p:nvPr>
            <p:ph type="title"/>
          </p:nvPr>
        </p:nvSpPr>
        <p:spPr>
          <a:xfrm>
            <a:off x="887384" y="344487"/>
            <a:ext cx="6911652" cy="969963"/>
          </a:xfrm>
        </p:spPr>
        <p:txBody>
          <a:bodyPr/>
          <a:lstStyle/>
          <a:p>
            <a:r>
              <a:rPr lang="fr-FR" sz="3200" b="0" dirty="0"/>
              <a:t>UN CADEAU !!!!</a:t>
            </a:r>
            <a:br>
              <a:rPr lang="fr-FR" sz="3200" b="0" dirty="0"/>
            </a:br>
            <a:r>
              <a:rPr lang="fr-FR" sz="1400" b="0" dirty="0">
                <a:effectLst/>
                <a:latin typeface="Comic Sans MS" panose="030F0702030302020204" pitchFamily="66" charset="0"/>
                <a:ea typeface="Batang" panose="02030600000101010101" pitchFamily="18" charset="-127"/>
                <a:cs typeface="Times New Roman" panose="02020603050405020304" pitchFamily="18" charset="0"/>
              </a:rPr>
              <a:t>La caméra spéciale </a:t>
            </a:r>
            <a:r>
              <a:rPr lang="fr-FR" sz="1400" b="0" dirty="0" err="1">
                <a:effectLst/>
                <a:latin typeface="Comic Sans MS" panose="030F0702030302020204" pitchFamily="66" charset="0"/>
                <a:ea typeface="Batang" panose="02030600000101010101" pitchFamily="18" charset="-127"/>
                <a:cs typeface="Times New Roman" panose="02020603050405020304" pitchFamily="18" charset="0"/>
              </a:rPr>
              <a:t>DECam</a:t>
            </a:r>
            <a:r>
              <a:rPr lang="fr-FR" sz="1400" b="0" dirty="0">
                <a:effectLst/>
                <a:latin typeface="Comic Sans MS" panose="030F0702030302020204" pitchFamily="66" charset="0"/>
                <a:ea typeface="Batang" panose="02030600000101010101" pitchFamily="18" charset="-127"/>
                <a:cs typeface="Times New Roman" panose="02020603050405020304" pitchFamily="18" charset="0"/>
              </a:rPr>
              <a:t>, (</a:t>
            </a:r>
            <a:r>
              <a:rPr lang="fr-FR" sz="1400" b="0" dirty="0" err="1">
                <a:effectLst/>
                <a:latin typeface="Comic Sans MS" panose="030F0702030302020204" pitchFamily="66" charset="0"/>
                <a:ea typeface="Batang" panose="02030600000101010101" pitchFamily="18" charset="-127"/>
                <a:cs typeface="Times New Roman" panose="02020603050405020304" pitchFamily="18" charset="0"/>
              </a:rPr>
              <a:t>Dark</a:t>
            </a:r>
            <a:r>
              <a:rPr lang="fr-FR" sz="1400" b="0" dirty="0">
                <a:effectLst/>
                <a:latin typeface="Comic Sans MS" panose="030F0702030302020204" pitchFamily="66" charset="0"/>
                <a:ea typeface="Batang" panose="02030600000101010101" pitchFamily="18" charset="-127"/>
                <a:cs typeface="Times New Roman" panose="02020603050405020304" pitchFamily="18" charset="0"/>
              </a:rPr>
              <a:t> Energy Camera) montée sur le </a:t>
            </a:r>
            <a:r>
              <a:rPr lang="fr-FR" sz="1400" b="0" dirty="0" err="1">
                <a:effectLst/>
                <a:latin typeface="Comic Sans MS" panose="030F0702030302020204" pitchFamily="66" charset="0"/>
                <a:ea typeface="Batang" panose="02030600000101010101" pitchFamily="18" charset="-127"/>
                <a:cs typeface="Times New Roman" panose="02020603050405020304" pitchFamily="18" charset="0"/>
              </a:rPr>
              <a:t>4m</a:t>
            </a:r>
            <a:r>
              <a:rPr lang="fr-FR" sz="1400" b="0" dirty="0">
                <a:effectLst/>
                <a:latin typeface="Comic Sans MS" panose="030F0702030302020204" pitchFamily="66" charset="0"/>
                <a:ea typeface="Batang" panose="02030600000101010101" pitchFamily="18" charset="-127"/>
                <a:cs typeface="Times New Roman" panose="02020603050405020304" pitchFamily="18" charset="0"/>
              </a:rPr>
              <a:t> de Cerro </a:t>
            </a:r>
            <a:r>
              <a:rPr lang="fr-FR" sz="1400" b="0" dirty="0" err="1">
                <a:effectLst/>
                <a:latin typeface="Comic Sans MS" panose="030F0702030302020204" pitchFamily="66" charset="0"/>
                <a:ea typeface="Batang" panose="02030600000101010101" pitchFamily="18" charset="-127"/>
                <a:cs typeface="Times New Roman" panose="02020603050405020304" pitchFamily="18" charset="0"/>
              </a:rPr>
              <a:t>Tololo</a:t>
            </a:r>
            <a:r>
              <a:rPr lang="fr-FR" sz="1400" b="0" dirty="0">
                <a:effectLst/>
                <a:latin typeface="Comic Sans MS" panose="030F0702030302020204" pitchFamily="66" charset="0"/>
                <a:ea typeface="Batang" panose="02030600000101010101" pitchFamily="18" charset="-127"/>
                <a:cs typeface="Times New Roman" panose="02020603050405020304" pitchFamily="18" charset="0"/>
              </a:rPr>
              <a:t> au Chili a réussi une photo extraordinaire d’un rémanent de supernova, </a:t>
            </a:r>
            <a:r>
              <a:rPr lang="fr-FR" sz="1400" b="0" u="sng" dirty="0">
                <a:solidFill>
                  <a:srgbClr val="0000FF"/>
                </a:solidFill>
                <a:effectLst/>
                <a:latin typeface="Comic Sans MS" panose="030F0702030302020204" pitchFamily="66" charset="0"/>
                <a:ea typeface="Batang" panose="02030600000101010101" pitchFamily="18" charset="-127"/>
                <a:cs typeface="Times New Roman" panose="02020603050405020304" pitchFamily="18" charset="0"/>
                <a:hlinkClick r:id="rId2"/>
              </a:rPr>
              <a:t>la supernova Vela</a:t>
            </a:r>
            <a:r>
              <a:rPr lang="fr-FR" sz="1400" b="0" dirty="0">
                <a:effectLst/>
                <a:latin typeface="Comic Sans MS" panose="030F0702030302020204" pitchFamily="66" charset="0"/>
                <a:ea typeface="Batang" panose="02030600000101010101" pitchFamily="18" charset="-127"/>
                <a:cs typeface="Times New Roman" panose="02020603050405020304" pitchFamily="18" charset="0"/>
              </a:rPr>
              <a:t> Cette photo fait 1,3 </a:t>
            </a:r>
            <a:r>
              <a:rPr lang="fr-FR" sz="1400" b="0" dirty="0" err="1">
                <a:effectLst/>
                <a:latin typeface="Comic Sans MS" panose="030F0702030302020204" pitchFamily="66" charset="0"/>
                <a:ea typeface="Batang" panose="02030600000101010101" pitchFamily="18" charset="-127"/>
                <a:cs typeface="Times New Roman" panose="02020603050405020304" pitchFamily="18" charset="0"/>
              </a:rPr>
              <a:t>gigapixels</a:t>
            </a:r>
            <a:r>
              <a:rPr lang="fr-FR" sz="1400" b="0" dirty="0">
                <a:effectLst/>
                <a:latin typeface="Comic Sans MS" panose="030F0702030302020204" pitchFamily="66" charset="0"/>
                <a:ea typeface="Batang" panose="02030600000101010101" pitchFamily="18" charset="-127"/>
                <a:cs typeface="Times New Roman" panose="02020603050405020304" pitchFamily="18" charset="0"/>
              </a:rPr>
              <a:t> de résolution !!!!</a:t>
            </a:r>
            <a:br>
              <a:rPr lang="fr-FR" sz="1400" b="1" dirty="0">
                <a:effectLst/>
                <a:latin typeface="Comic Sans MS" panose="030F0702030302020204" pitchFamily="66" charset="0"/>
                <a:ea typeface="Calibri" panose="020F0502020204030204" pitchFamily="34" charset="0"/>
                <a:cs typeface="Times New Roman" panose="02020603050405020304" pitchFamily="18" charset="0"/>
              </a:rPr>
            </a:br>
            <a:endParaRPr lang="fr-FR" sz="3200" dirty="0"/>
          </a:p>
        </p:txBody>
      </p:sp>
      <p:sp>
        <p:nvSpPr>
          <p:cNvPr id="4" name="Espace réservé du numéro de diapositive 3">
            <a:extLst>
              <a:ext uri="{FF2B5EF4-FFF2-40B4-BE49-F238E27FC236}">
                <a16:creationId xmlns:a16="http://schemas.microsoft.com/office/drawing/2014/main" id="{38028E1E-9A76-43B8-04CC-5F6118C9677D}"/>
              </a:ext>
            </a:extLst>
          </p:cNvPr>
          <p:cNvSpPr>
            <a:spLocks noGrp="1"/>
          </p:cNvSpPr>
          <p:nvPr>
            <p:ph type="sldNum" sz="quarter" idx="10"/>
          </p:nvPr>
        </p:nvSpPr>
        <p:spPr/>
        <p:txBody>
          <a:bodyPr/>
          <a:lstStyle/>
          <a:p>
            <a:pPr>
              <a:defRPr/>
            </a:pPr>
            <a:fld id="{7EABD4D1-9B81-4FBB-ACAD-8377A9AABAF2}" type="slidenum">
              <a:rPr lang="en-US" altLang="fr-FR" smtClean="0"/>
              <a:pPr>
                <a:defRPr/>
              </a:pPr>
              <a:t>27</a:t>
            </a:fld>
            <a:endParaRPr lang="en-US" altLang="fr-FR"/>
          </a:p>
        </p:txBody>
      </p:sp>
      <p:pic>
        <p:nvPicPr>
          <p:cNvPr id="6" name="Image 5" descr="Une image contenant Espace lointain, Univers, nébuleuse, espace&#10;&#10;Description générée automatiquement">
            <a:extLst>
              <a:ext uri="{FF2B5EF4-FFF2-40B4-BE49-F238E27FC236}">
                <a16:creationId xmlns:a16="http://schemas.microsoft.com/office/drawing/2014/main" id="{C8689420-0402-2823-B743-18063782F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49" y="1314450"/>
            <a:ext cx="9144000" cy="5543550"/>
          </a:xfrm>
          <a:prstGeom prst="rect">
            <a:avLst/>
          </a:prstGeom>
        </p:spPr>
      </p:pic>
      <p:sp>
        <p:nvSpPr>
          <p:cNvPr id="8" name="ZoneTexte 7">
            <a:extLst>
              <a:ext uri="{FF2B5EF4-FFF2-40B4-BE49-F238E27FC236}">
                <a16:creationId xmlns:a16="http://schemas.microsoft.com/office/drawing/2014/main" id="{410CEC56-FB76-C0F4-D648-7E2C08E5940F}"/>
              </a:ext>
            </a:extLst>
          </p:cNvPr>
          <p:cNvSpPr txBox="1"/>
          <p:nvPr/>
        </p:nvSpPr>
        <p:spPr>
          <a:xfrm>
            <a:off x="887384" y="5934321"/>
            <a:ext cx="7369232" cy="307777"/>
          </a:xfrm>
          <a:prstGeom prst="rect">
            <a:avLst/>
          </a:prstGeom>
          <a:noFill/>
        </p:spPr>
        <p:txBody>
          <a:bodyPr wrap="square">
            <a:spAutoFit/>
          </a:bodyPr>
          <a:lstStyle/>
          <a:p>
            <a:r>
              <a:rPr lang="fr-FR" sz="1400" dirty="0"/>
              <a:t>Crédit : </a:t>
            </a:r>
            <a:r>
              <a:rPr lang="fr-FR" sz="1400" dirty="0" err="1"/>
              <a:t>CTIO</a:t>
            </a:r>
            <a:r>
              <a:rPr lang="fr-FR" sz="1400" dirty="0"/>
              <a:t>/</a:t>
            </a:r>
            <a:r>
              <a:rPr lang="fr-FR" sz="1400" dirty="0" err="1"/>
              <a:t>NOIRLab</a:t>
            </a:r>
            <a:r>
              <a:rPr lang="fr-FR" sz="1400" dirty="0"/>
              <a:t>/DOE/</a:t>
            </a:r>
            <a:r>
              <a:rPr lang="fr-FR" sz="1400" dirty="0" err="1"/>
              <a:t>NSF</a:t>
            </a:r>
            <a:r>
              <a:rPr lang="fr-FR" sz="1400" dirty="0"/>
              <a:t>/AURA, </a:t>
            </a:r>
            <a:r>
              <a:rPr lang="fr-FR" sz="1400" dirty="0" err="1"/>
              <a:t>T.A</a:t>
            </a:r>
            <a:r>
              <a:rPr lang="fr-FR" sz="1400" dirty="0"/>
              <a:t>. </a:t>
            </a:r>
            <a:r>
              <a:rPr lang="fr-FR" sz="1400" dirty="0" err="1"/>
              <a:t>Rector</a:t>
            </a:r>
            <a:r>
              <a:rPr lang="fr-FR" sz="1400" dirty="0"/>
              <a:t>, M. </a:t>
            </a:r>
            <a:r>
              <a:rPr lang="fr-FR" sz="1400" dirty="0" err="1"/>
              <a:t>Zamani</a:t>
            </a:r>
            <a:r>
              <a:rPr lang="fr-FR" sz="1400" dirty="0"/>
              <a:t> &amp; D. de Martin</a:t>
            </a:r>
          </a:p>
        </p:txBody>
      </p:sp>
    </p:spTree>
    <p:extLst>
      <p:ext uri="{BB962C8B-B14F-4D97-AF65-F5344CB8AC3E}">
        <p14:creationId xmlns:p14="http://schemas.microsoft.com/office/powerpoint/2010/main" val="5435650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0774ACA-9D48-B6D4-BCE0-D0AA506793F9}"/>
              </a:ext>
            </a:extLst>
          </p:cNvPr>
          <p:cNvSpPr>
            <a:spLocks noGrp="1"/>
          </p:cNvSpPr>
          <p:nvPr>
            <p:ph idx="1"/>
          </p:nvPr>
        </p:nvSpPr>
        <p:spPr>
          <a:xfrm>
            <a:off x="179512" y="332656"/>
            <a:ext cx="8496944" cy="5864696"/>
          </a:xfrm>
          <a:solidFill>
            <a:schemeClr val="bg1"/>
          </a:solidFill>
        </p:spPr>
        <p:txBody>
          <a:bodyPr/>
          <a:lstStyle/>
          <a:p>
            <a:r>
              <a:rPr lang="fr-FR" sz="2400" dirty="0"/>
              <a:t>Ce sont les restes d’une étoile qui a explosé il y a près de 11.000 ans, elle est située à 800 millions d’al de nous dans la constellation des Voiles (Vela). On remarque les couches extérieures de l’étoile qui ont explosées et s’échappent dans l’espace entrainant une onde de choc.</a:t>
            </a:r>
          </a:p>
          <a:p>
            <a:r>
              <a:rPr lang="fr-FR" sz="2400" dirty="0"/>
              <a:t>Lorsque cette onde de choc se propage, ce gaz chaud comprime le milieu interstellaire et produit les filaments bleus et jaunes que l’on voit sur l’image.</a:t>
            </a:r>
          </a:p>
          <a:p>
            <a:r>
              <a:rPr lang="fr-FR" sz="2400" dirty="0"/>
              <a:t>Le rémanent de cette SN s’étend sur une centaine d’années-lumière.</a:t>
            </a:r>
          </a:p>
          <a:p>
            <a:r>
              <a:rPr lang="fr-FR" sz="2400" dirty="0"/>
              <a:t>Le noyau de cette étoile qui vient d’implose se condense en une étoile à neutrons, un pulsar, le pulsar Vela, un objet ultra compact qui est situé dans le coin inférieur gauche de l’image.</a:t>
            </a:r>
          </a:p>
        </p:txBody>
      </p:sp>
      <p:sp>
        <p:nvSpPr>
          <p:cNvPr id="3" name="Espace réservé du numéro de diapositive 2">
            <a:extLst>
              <a:ext uri="{FF2B5EF4-FFF2-40B4-BE49-F238E27FC236}">
                <a16:creationId xmlns:a16="http://schemas.microsoft.com/office/drawing/2014/main" id="{B3762CF1-3396-AD43-FAE5-A1BB99E311E6}"/>
              </a:ext>
            </a:extLst>
          </p:cNvPr>
          <p:cNvSpPr>
            <a:spLocks noGrp="1"/>
          </p:cNvSpPr>
          <p:nvPr>
            <p:ph type="sldNum" sz="quarter" idx="10"/>
          </p:nvPr>
        </p:nvSpPr>
        <p:spPr/>
        <p:txBody>
          <a:bodyPr/>
          <a:lstStyle/>
          <a:p>
            <a:pPr>
              <a:defRPr/>
            </a:pPr>
            <a:fld id="{F4D94A29-27F4-4DAF-A83A-C837DC834F99}" type="slidenum">
              <a:rPr lang="en-US" altLang="fr-FR" smtClean="0"/>
              <a:pPr>
                <a:defRPr/>
              </a:pPr>
              <a:t>28</a:t>
            </a:fld>
            <a:endParaRPr lang="en-US" altLang="fr-FR"/>
          </a:p>
        </p:txBody>
      </p:sp>
    </p:spTree>
    <p:extLst>
      <p:ext uri="{BB962C8B-B14F-4D97-AF65-F5344CB8AC3E}">
        <p14:creationId xmlns:p14="http://schemas.microsoft.com/office/powerpoint/2010/main" val="32249893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2BBE67-EF07-12E4-3319-E7CAB80B38B3}"/>
              </a:ext>
            </a:extLst>
          </p:cNvPr>
          <p:cNvSpPr>
            <a:spLocks noGrp="1"/>
          </p:cNvSpPr>
          <p:nvPr>
            <p:ph type="title"/>
          </p:nvPr>
        </p:nvSpPr>
        <p:spPr>
          <a:xfrm>
            <a:off x="658958" y="-333772"/>
            <a:ext cx="7772400" cy="1124744"/>
          </a:xfrm>
        </p:spPr>
        <p:txBody>
          <a:bodyPr/>
          <a:lstStyle/>
          <a:p>
            <a:r>
              <a:rPr lang="fr-FR" dirty="0"/>
              <a:t>À LIRE</a:t>
            </a:r>
          </a:p>
        </p:txBody>
      </p:sp>
      <p:sp>
        <p:nvSpPr>
          <p:cNvPr id="3" name="Espace réservé du contenu 2">
            <a:extLst>
              <a:ext uri="{FF2B5EF4-FFF2-40B4-BE49-F238E27FC236}">
                <a16:creationId xmlns:a16="http://schemas.microsoft.com/office/drawing/2014/main" id="{CE677E16-F1CE-EC35-A1C7-2B37B140335A}"/>
              </a:ext>
            </a:extLst>
          </p:cNvPr>
          <p:cNvSpPr>
            <a:spLocks noGrp="1"/>
          </p:cNvSpPr>
          <p:nvPr>
            <p:ph idx="1"/>
          </p:nvPr>
        </p:nvSpPr>
        <p:spPr>
          <a:xfrm>
            <a:off x="2555776" y="620688"/>
            <a:ext cx="6440587" cy="6237312"/>
          </a:xfrm>
          <a:solidFill>
            <a:schemeClr val="bg1"/>
          </a:solidFill>
        </p:spPr>
        <p:txBody>
          <a:bodyPr/>
          <a:lstStyle/>
          <a:p>
            <a:r>
              <a:rPr lang="fr-FR" sz="1800" dirty="0">
                <a:highlight>
                  <a:srgbClr val="00FF00"/>
                </a:highlight>
              </a:rPr>
              <a:t>RELATIVITÉ GÉNÉRALE PAR L </a:t>
            </a:r>
            <a:r>
              <a:rPr lang="fr-FR" sz="1800" dirty="0" err="1">
                <a:highlight>
                  <a:srgbClr val="00FF00"/>
                </a:highlight>
              </a:rPr>
              <a:t>SUSSKIND</a:t>
            </a:r>
            <a:r>
              <a:rPr lang="fr-FR" sz="1800" dirty="0">
                <a:highlight>
                  <a:srgbClr val="00FF00"/>
                </a:highlight>
              </a:rPr>
              <a:t> ET A CABANNES</a:t>
            </a:r>
          </a:p>
          <a:p>
            <a:r>
              <a:rPr lang="fr-FR" sz="1800" dirty="0"/>
              <a:t>Il est sous-titré : le minimum théorique!!!</a:t>
            </a:r>
          </a:p>
          <a:p>
            <a:r>
              <a:rPr lang="fr-FR" sz="1800" dirty="0"/>
              <a:t>Voici un livre qui fait le point en plus de 400 pages de ce sujet essentiel qu’est la RG.</a:t>
            </a:r>
          </a:p>
          <a:p>
            <a:r>
              <a:rPr lang="fr-FR" sz="1800" dirty="0"/>
              <a:t>L’un des auteurs est des plus connus, il s’agit de Leonard </a:t>
            </a:r>
            <a:r>
              <a:rPr lang="fr-FR" sz="1800" dirty="0" err="1"/>
              <a:t>Susskind</a:t>
            </a:r>
            <a:r>
              <a:rPr lang="fr-FR" sz="1800" dirty="0"/>
              <a:t> célèbre cosmologiste.</a:t>
            </a:r>
          </a:p>
          <a:p>
            <a:r>
              <a:rPr lang="fr-FR" sz="1800" dirty="0"/>
              <a:t>Le livre qui rend la relativité générale (relativement, c’est le cas de le dire!) facile à comprendre</a:t>
            </a:r>
          </a:p>
          <a:p>
            <a:r>
              <a:rPr lang="fr-FR" sz="1800" dirty="0"/>
              <a:t>La relativité générale a la réputation d'être très difficile. Elle a fasciné les scientifiques et les non-scientifiques depuis qu'elle a été publiée par Albert Einstein en 1915. Le grand savant russe Lev Landau a dit que c'était la plus belle théorie physique jamais conçue.</a:t>
            </a:r>
          </a:p>
          <a:p>
            <a:r>
              <a:rPr lang="fr-FR" sz="1800" dirty="0"/>
              <a:t>Longtemps c'est resté une théorie extraordinaire, sans applications. Puis avec la conception, par exemple, à la fin du XXe siècle du système GPS utilisant une collection de satellites, pour obtenir une très grande précision dans le positionnement des objets il a été nécessaire de prendre en compte la relativité générale.</a:t>
            </a:r>
          </a:p>
        </p:txBody>
      </p:sp>
      <p:sp>
        <p:nvSpPr>
          <p:cNvPr id="4" name="Espace réservé du numéro de diapositive 3">
            <a:extLst>
              <a:ext uri="{FF2B5EF4-FFF2-40B4-BE49-F238E27FC236}">
                <a16:creationId xmlns:a16="http://schemas.microsoft.com/office/drawing/2014/main" id="{40C89560-87C7-BAFC-35FB-44B0A76854F3}"/>
              </a:ext>
            </a:extLst>
          </p:cNvPr>
          <p:cNvSpPr>
            <a:spLocks noGrp="1"/>
          </p:cNvSpPr>
          <p:nvPr>
            <p:ph type="sldNum" sz="quarter" idx="10"/>
          </p:nvPr>
        </p:nvSpPr>
        <p:spPr/>
        <p:txBody>
          <a:bodyPr/>
          <a:lstStyle/>
          <a:p>
            <a:pPr>
              <a:defRPr/>
            </a:pPr>
            <a:fld id="{FF9BC6C2-4EFF-49D8-A60A-4A9C56F6ABEC}" type="slidenum">
              <a:rPr lang="en-US" altLang="fr-FR" smtClean="0"/>
              <a:pPr>
                <a:defRPr/>
              </a:pPr>
              <a:t>29</a:t>
            </a:fld>
            <a:endParaRPr lang="en-US" altLang="fr-FR"/>
          </a:p>
        </p:txBody>
      </p:sp>
      <p:pic>
        <p:nvPicPr>
          <p:cNvPr id="8" name="Image 7">
            <a:extLst>
              <a:ext uri="{FF2B5EF4-FFF2-40B4-BE49-F238E27FC236}">
                <a16:creationId xmlns:a16="http://schemas.microsoft.com/office/drawing/2014/main" id="{904F6F23-3316-A39B-9481-CFC919444616}"/>
              </a:ext>
            </a:extLst>
          </p:cNvPr>
          <p:cNvPicPr>
            <a:picLocks noChangeAspect="1"/>
          </p:cNvPicPr>
          <p:nvPr/>
        </p:nvPicPr>
        <p:blipFill>
          <a:blip r:embed="rId2"/>
          <a:stretch>
            <a:fillRect/>
          </a:stretch>
        </p:blipFill>
        <p:spPr>
          <a:xfrm>
            <a:off x="-1" y="1196752"/>
            <a:ext cx="2659851" cy="3960440"/>
          </a:xfrm>
          <a:prstGeom prst="rect">
            <a:avLst/>
          </a:prstGeom>
        </p:spPr>
      </p:pic>
      <p:sp>
        <p:nvSpPr>
          <p:cNvPr id="10" name="ZoneTexte 9">
            <a:extLst>
              <a:ext uri="{FF2B5EF4-FFF2-40B4-BE49-F238E27FC236}">
                <a16:creationId xmlns:a16="http://schemas.microsoft.com/office/drawing/2014/main" id="{3487D111-9C22-C674-3A67-C3DED9886147}"/>
              </a:ext>
            </a:extLst>
          </p:cNvPr>
          <p:cNvSpPr txBox="1"/>
          <p:nvPr/>
        </p:nvSpPr>
        <p:spPr>
          <a:xfrm>
            <a:off x="4936" y="5220543"/>
            <a:ext cx="2838872" cy="523220"/>
          </a:xfrm>
          <a:prstGeom prst="rect">
            <a:avLst/>
          </a:prstGeom>
          <a:noFill/>
        </p:spPr>
        <p:txBody>
          <a:bodyPr wrap="square">
            <a:spAutoFit/>
          </a:bodyPr>
          <a:lstStyle/>
          <a:p>
            <a:r>
              <a:rPr lang="fr-FR" sz="1400" dirty="0">
                <a:solidFill>
                  <a:schemeClr val="tx1"/>
                </a:solidFill>
                <a:hlinkClick r:id="rId3">
                  <a:extLst>
                    <a:ext uri="{A12FA001-AC4F-418D-AE19-62706E023703}">
                      <ahyp:hlinkClr xmlns:ahyp="http://schemas.microsoft.com/office/drawing/2018/hyperlinkcolor" val="tx"/>
                    </a:ext>
                  </a:extLst>
                </a:hlinkClick>
              </a:rPr>
              <a:t>Table des matières :</a:t>
            </a:r>
          </a:p>
          <a:p>
            <a:r>
              <a:rPr lang="fr-FR" sz="1400" dirty="0">
                <a:solidFill>
                  <a:srgbClr val="0033CC"/>
                </a:solidFill>
                <a:hlinkClick r:id="rId3">
                  <a:extLst>
                    <a:ext uri="{A12FA001-AC4F-418D-AE19-62706E023703}">
                      <ahyp:hlinkClr xmlns:ahyp="http://schemas.microsoft.com/office/drawing/2018/hyperlinkcolor" val="tx"/>
                    </a:ext>
                  </a:extLst>
                </a:hlinkClick>
              </a:rPr>
              <a:t>https://tinyurl.com/57k3jvxw</a:t>
            </a:r>
            <a:r>
              <a:rPr lang="fr-FR" sz="1400" dirty="0">
                <a:solidFill>
                  <a:schemeClr val="tx1"/>
                </a:solidFill>
              </a:rPr>
              <a:t> </a:t>
            </a:r>
          </a:p>
        </p:txBody>
      </p:sp>
      <p:sp>
        <p:nvSpPr>
          <p:cNvPr id="11" name="ZoneTexte 10">
            <a:extLst>
              <a:ext uri="{FF2B5EF4-FFF2-40B4-BE49-F238E27FC236}">
                <a16:creationId xmlns:a16="http://schemas.microsoft.com/office/drawing/2014/main" id="{C418907F-CD8E-FA75-852F-447CE230C953}"/>
              </a:ext>
            </a:extLst>
          </p:cNvPr>
          <p:cNvSpPr txBox="1"/>
          <p:nvPr/>
        </p:nvSpPr>
        <p:spPr>
          <a:xfrm>
            <a:off x="1130313" y="5953423"/>
            <a:ext cx="954107" cy="369332"/>
          </a:xfrm>
          <a:prstGeom prst="rect">
            <a:avLst/>
          </a:prstGeom>
          <a:noFill/>
        </p:spPr>
        <p:txBody>
          <a:bodyPr wrap="none" rtlCol="0">
            <a:spAutoFit/>
          </a:bodyPr>
          <a:lstStyle/>
          <a:p>
            <a:r>
              <a:rPr lang="fr-FR" sz="1800" dirty="0">
                <a:solidFill>
                  <a:schemeClr val="tx1"/>
                </a:solidFill>
              </a:rPr>
              <a:t>26,50€</a:t>
            </a:r>
          </a:p>
        </p:txBody>
      </p:sp>
    </p:spTree>
    <p:extLst>
      <p:ext uri="{BB962C8B-B14F-4D97-AF65-F5344CB8AC3E}">
        <p14:creationId xmlns:p14="http://schemas.microsoft.com/office/powerpoint/2010/main" val="405047418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5385B10-48EC-B83E-457C-2A15F8E27848}"/>
              </a:ext>
            </a:extLst>
          </p:cNvPr>
          <p:cNvSpPr>
            <a:spLocks noGrp="1"/>
          </p:cNvSpPr>
          <p:nvPr>
            <p:ph type="sldNum" sz="quarter" idx="10"/>
          </p:nvPr>
        </p:nvSpPr>
        <p:spPr/>
        <p:txBody>
          <a:bodyPr/>
          <a:lstStyle/>
          <a:p>
            <a:pPr>
              <a:defRPr/>
            </a:pPr>
            <a:fld id="{6BFE7966-7C41-4387-8475-D00492996AEB}" type="slidenum">
              <a:rPr lang="en-US" altLang="fr-FR" smtClean="0"/>
              <a:pPr>
                <a:defRPr/>
              </a:pPr>
              <a:t>3</a:t>
            </a:fld>
            <a:endParaRPr lang="en-US" altLang="fr-FR"/>
          </a:p>
        </p:txBody>
      </p:sp>
      <p:pic>
        <p:nvPicPr>
          <p:cNvPr id="5" name="Image 4">
            <a:extLst>
              <a:ext uri="{FF2B5EF4-FFF2-40B4-BE49-F238E27FC236}">
                <a16:creationId xmlns:a16="http://schemas.microsoft.com/office/drawing/2014/main" id="{FEF31648-D5BF-B62B-FF80-9C639EF02515}"/>
              </a:ext>
            </a:extLst>
          </p:cNvPr>
          <p:cNvPicPr>
            <a:picLocks noChangeAspect="1"/>
          </p:cNvPicPr>
          <p:nvPr/>
        </p:nvPicPr>
        <p:blipFill>
          <a:blip r:embed="rId2"/>
          <a:stretch>
            <a:fillRect/>
          </a:stretch>
        </p:blipFill>
        <p:spPr>
          <a:xfrm>
            <a:off x="0" y="980728"/>
            <a:ext cx="9144000" cy="5180504"/>
          </a:xfrm>
          <a:prstGeom prst="rect">
            <a:avLst/>
          </a:prstGeom>
        </p:spPr>
      </p:pic>
    </p:spTree>
    <p:extLst>
      <p:ext uri="{BB962C8B-B14F-4D97-AF65-F5344CB8AC3E}">
        <p14:creationId xmlns:p14="http://schemas.microsoft.com/office/powerpoint/2010/main" val="9242444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D5581F-122D-EB3C-9F45-FD14C5E99831}"/>
              </a:ext>
            </a:extLst>
          </p:cNvPr>
          <p:cNvSpPr>
            <a:spLocks noGrp="1"/>
          </p:cNvSpPr>
          <p:nvPr>
            <p:ph type="title"/>
          </p:nvPr>
        </p:nvSpPr>
        <p:spPr>
          <a:xfrm>
            <a:off x="685800" y="228600"/>
            <a:ext cx="7772400" cy="392088"/>
          </a:xfrm>
        </p:spPr>
        <p:txBody>
          <a:bodyPr/>
          <a:lstStyle/>
          <a:p>
            <a:r>
              <a:rPr lang="fr-FR" dirty="0"/>
              <a:t>UNE VIDÉO</a:t>
            </a:r>
          </a:p>
        </p:txBody>
      </p:sp>
      <p:sp>
        <p:nvSpPr>
          <p:cNvPr id="3" name="Espace réservé du contenu 2">
            <a:extLst>
              <a:ext uri="{FF2B5EF4-FFF2-40B4-BE49-F238E27FC236}">
                <a16:creationId xmlns:a16="http://schemas.microsoft.com/office/drawing/2014/main" id="{B2C502CA-A7DA-CEA2-9505-22C6D4B98283}"/>
              </a:ext>
            </a:extLst>
          </p:cNvPr>
          <p:cNvSpPr>
            <a:spLocks noGrp="1"/>
          </p:cNvSpPr>
          <p:nvPr>
            <p:ph idx="1"/>
          </p:nvPr>
        </p:nvSpPr>
        <p:spPr>
          <a:xfrm>
            <a:off x="147637" y="764704"/>
            <a:ext cx="8310563" cy="5002212"/>
          </a:xfrm>
          <a:solidFill>
            <a:schemeClr val="bg1"/>
          </a:solidFill>
        </p:spPr>
        <p:txBody>
          <a:bodyPr/>
          <a:lstStyle/>
          <a:p>
            <a:r>
              <a:rPr lang="fr-FR" sz="2000" dirty="0">
                <a:highlight>
                  <a:srgbClr val="00FF00"/>
                </a:highlight>
              </a:rPr>
              <a:t>Big bang, l'appel des origines </a:t>
            </a:r>
            <a:r>
              <a:rPr lang="fr-FR" sz="2000" dirty="0"/>
              <a:t>(52 mn)</a:t>
            </a:r>
          </a:p>
          <a:p>
            <a:r>
              <a:rPr lang="fr-FR" sz="2000" dirty="0"/>
              <a:t>Tout  public!</a:t>
            </a:r>
          </a:p>
          <a:p>
            <a:r>
              <a:rPr lang="fr-FR" sz="2000" dirty="0"/>
              <a:t>Que nous révèle la science sur nos origines ? Comment les chercheurs peuvent-ils répondre aujourd’hui à ces interrogations ancestrales : qui sommes-nous, et d’où venons-nous ? A travers l’astronomie, ce documentaire nous emmène à la découverte de nos racines les plus lointaines, et nous raconte le lien profond qui existe entre le passé de l’univers et notre propre existence. Un film entre science et philosophie, entre intime et universel. </a:t>
            </a:r>
          </a:p>
          <a:p>
            <a:r>
              <a:rPr lang="fr-FR" sz="2000" dirty="0"/>
              <a:t>Avec : </a:t>
            </a:r>
            <a:r>
              <a:rPr lang="fr-FR" sz="2000" dirty="0">
                <a:highlight>
                  <a:srgbClr val="00FF00"/>
                </a:highlight>
              </a:rPr>
              <a:t>Sylvie </a:t>
            </a:r>
            <a:r>
              <a:rPr lang="fr-FR" sz="2000" dirty="0" err="1">
                <a:highlight>
                  <a:srgbClr val="00FF00"/>
                </a:highlight>
              </a:rPr>
              <a:t>Vauclair</a:t>
            </a:r>
            <a:r>
              <a:rPr lang="fr-FR" sz="2000" dirty="0">
                <a:highlight>
                  <a:srgbClr val="00FF00"/>
                </a:highlight>
              </a:rPr>
              <a:t>, Yaël </a:t>
            </a:r>
            <a:r>
              <a:rPr lang="fr-FR" sz="2000" dirty="0" err="1">
                <a:highlight>
                  <a:srgbClr val="00FF00"/>
                </a:highlight>
              </a:rPr>
              <a:t>Nazé</a:t>
            </a:r>
            <a:r>
              <a:rPr lang="fr-FR" sz="2000" dirty="0">
                <a:highlight>
                  <a:srgbClr val="00FF00"/>
                </a:highlight>
              </a:rPr>
              <a:t>, Christophe </a:t>
            </a:r>
            <a:r>
              <a:rPr lang="fr-FR" sz="2000" dirty="0" err="1">
                <a:highlight>
                  <a:srgbClr val="00FF00"/>
                </a:highlight>
              </a:rPr>
              <a:t>Galfard</a:t>
            </a:r>
            <a:r>
              <a:rPr lang="fr-FR" sz="2000" dirty="0">
                <a:highlight>
                  <a:srgbClr val="00FF00"/>
                </a:highlight>
              </a:rPr>
              <a:t>, Aurélien </a:t>
            </a:r>
            <a:r>
              <a:rPr lang="fr-FR" sz="2000" dirty="0" err="1">
                <a:highlight>
                  <a:srgbClr val="00FF00"/>
                </a:highlight>
              </a:rPr>
              <a:t>Barrau</a:t>
            </a:r>
            <a:r>
              <a:rPr lang="fr-FR" sz="2000" dirty="0">
                <a:highlight>
                  <a:srgbClr val="00FF00"/>
                </a:highlight>
              </a:rPr>
              <a:t>, Jean-Pierre </a:t>
            </a:r>
            <a:r>
              <a:rPr lang="fr-FR" sz="2000" dirty="0" err="1">
                <a:highlight>
                  <a:srgbClr val="00FF00"/>
                </a:highlight>
              </a:rPr>
              <a:t>Luminet</a:t>
            </a:r>
            <a:r>
              <a:rPr lang="fr-FR" sz="2000" dirty="0">
                <a:highlight>
                  <a:srgbClr val="00FF00"/>
                </a:highlight>
              </a:rPr>
              <a:t> et Etienne Klein</a:t>
            </a:r>
          </a:p>
          <a:p>
            <a:r>
              <a:rPr lang="fr-FR" sz="2000" dirty="0"/>
              <a:t>Cosmo </a:t>
            </a:r>
            <a:r>
              <a:rPr lang="fr-FR" sz="2000" dirty="0" err="1"/>
              <a:t>Genetics</a:t>
            </a:r>
            <a:r>
              <a:rPr lang="fr-FR" sz="2000" dirty="0"/>
              <a:t> Film Festival 2023 : Meilleur film scientifique</a:t>
            </a:r>
          </a:p>
          <a:p>
            <a:r>
              <a:rPr lang="fr-FR" sz="2000" dirty="0"/>
              <a:t>Festival du Film Scientifique de Bruxelles 2023 : Coup de cœur du jury</a:t>
            </a:r>
          </a:p>
          <a:p>
            <a:r>
              <a:rPr lang="fr-FR" sz="2000" dirty="0" err="1"/>
              <a:t>Pariscience</a:t>
            </a:r>
            <a:r>
              <a:rPr lang="fr-FR" sz="2000" dirty="0"/>
              <a:t> 2022 : Sélection officielle</a:t>
            </a:r>
          </a:p>
          <a:p>
            <a:r>
              <a:rPr lang="fr-FR" sz="2000" dirty="0">
                <a:hlinkClick r:id="rId2"/>
              </a:rPr>
              <a:t>https://www.capuseen.com/films/8817-big-bang-l-appel-des-origines</a:t>
            </a:r>
            <a:r>
              <a:rPr lang="fr-FR" sz="2000" dirty="0"/>
              <a:t> </a:t>
            </a:r>
          </a:p>
        </p:txBody>
      </p:sp>
      <p:sp>
        <p:nvSpPr>
          <p:cNvPr id="4" name="Espace réservé du numéro de diapositive 3">
            <a:extLst>
              <a:ext uri="{FF2B5EF4-FFF2-40B4-BE49-F238E27FC236}">
                <a16:creationId xmlns:a16="http://schemas.microsoft.com/office/drawing/2014/main" id="{8FBDAE46-026F-A7DE-F4AE-3756B02E27A2}"/>
              </a:ext>
            </a:extLst>
          </p:cNvPr>
          <p:cNvSpPr>
            <a:spLocks noGrp="1"/>
          </p:cNvSpPr>
          <p:nvPr>
            <p:ph type="sldNum" sz="quarter" idx="10"/>
          </p:nvPr>
        </p:nvSpPr>
        <p:spPr/>
        <p:txBody>
          <a:bodyPr/>
          <a:lstStyle/>
          <a:p>
            <a:pPr>
              <a:defRPr/>
            </a:pPr>
            <a:fld id="{7B27B04A-1669-47B2-86D8-105F0620509E}" type="slidenum">
              <a:rPr lang="en-US" altLang="fr-FR" smtClean="0"/>
              <a:pPr>
                <a:defRPr/>
              </a:pPr>
              <a:t>30</a:t>
            </a:fld>
            <a:endParaRPr lang="en-US" altLang="fr-FR"/>
          </a:p>
        </p:txBody>
      </p:sp>
    </p:spTree>
    <p:extLst>
      <p:ext uri="{BB962C8B-B14F-4D97-AF65-F5344CB8AC3E}">
        <p14:creationId xmlns:p14="http://schemas.microsoft.com/office/powerpoint/2010/main" val="21930552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CDEC6D-2944-C977-93BA-82C2C816D578}"/>
              </a:ext>
            </a:extLst>
          </p:cNvPr>
          <p:cNvSpPr>
            <a:spLocks noGrp="1"/>
          </p:cNvSpPr>
          <p:nvPr>
            <p:ph type="title"/>
          </p:nvPr>
        </p:nvSpPr>
        <p:spPr>
          <a:xfrm>
            <a:off x="685800" y="228600"/>
            <a:ext cx="7772400" cy="464096"/>
          </a:xfrm>
        </p:spPr>
        <p:txBody>
          <a:bodyPr/>
          <a:lstStyle/>
          <a:p>
            <a:r>
              <a:rPr lang="fr-FR" dirty="0"/>
              <a:t>La prochaine fois</a:t>
            </a:r>
          </a:p>
        </p:txBody>
      </p:sp>
      <p:sp>
        <p:nvSpPr>
          <p:cNvPr id="2" name="Espace réservé du contenu 1">
            <a:extLst>
              <a:ext uri="{FF2B5EF4-FFF2-40B4-BE49-F238E27FC236}">
                <a16:creationId xmlns:a16="http://schemas.microsoft.com/office/drawing/2014/main" id="{7DEEFA7E-D8E9-E559-8CB6-F1290433CE03}"/>
              </a:ext>
            </a:extLst>
          </p:cNvPr>
          <p:cNvSpPr>
            <a:spLocks noGrp="1"/>
          </p:cNvSpPr>
          <p:nvPr>
            <p:ph idx="1"/>
          </p:nvPr>
        </p:nvSpPr>
        <p:spPr>
          <a:xfrm>
            <a:off x="1547664" y="1628800"/>
            <a:ext cx="7164288" cy="3365202"/>
          </a:xfrm>
          <a:solidFill>
            <a:schemeClr val="bg1"/>
          </a:solidFill>
        </p:spPr>
        <p:txBody>
          <a:bodyPr/>
          <a:lstStyle/>
          <a:p>
            <a:r>
              <a:rPr lang="fr-FR" dirty="0"/>
              <a:t>Samedi xxx </a:t>
            </a:r>
            <a:r>
              <a:rPr lang="fr-FR" dirty="0" err="1"/>
              <a:t>15h</a:t>
            </a:r>
            <a:endParaRPr lang="fr-FR" dirty="0"/>
          </a:p>
          <a:p>
            <a:endParaRPr lang="fr-FR" dirty="0"/>
          </a:p>
          <a:p>
            <a:r>
              <a:rPr lang="fr-FR" dirty="0"/>
              <a:t>Invité : à déterminer</a:t>
            </a:r>
          </a:p>
          <a:p>
            <a:endParaRPr lang="fr-FR" dirty="0"/>
          </a:p>
          <a:p>
            <a:r>
              <a:rPr lang="fr-FR" dirty="0"/>
              <a:t>Toutes bonnes idées acceptées!!</a:t>
            </a:r>
          </a:p>
        </p:txBody>
      </p:sp>
      <p:sp>
        <p:nvSpPr>
          <p:cNvPr id="3" name="Espace réservé du numéro de diapositive 2">
            <a:extLst>
              <a:ext uri="{FF2B5EF4-FFF2-40B4-BE49-F238E27FC236}">
                <a16:creationId xmlns:a16="http://schemas.microsoft.com/office/drawing/2014/main" id="{0D5F94FE-4488-3DA4-59F5-7ABA352E13B5}"/>
              </a:ext>
            </a:extLst>
          </p:cNvPr>
          <p:cNvSpPr>
            <a:spLocks noGrp="1"/>
          </p:cNvSpPr>
          <p:nvPr>
            <p:ph type="sldNum" sz="quarter" idx="10"/>
          </p:nvPr>
        </p:nvSpPr>
        <p:spPr/>
        <p:txBody>
          <a:bodyPr/>
          <a:lstStyle/>
          <a:p>
            <a:pPr>
              <a:defRPr/>
            </a:pPr>
            <a:fld id="{BE053177-6501-4529-B064-0FBF0B4AF650}" type="slidenum">
              <a:rPr lang="en-US" altLang="fr-FR" smtClean="0"/>
              <a:pPr>
                <a:defRPr/>
              </a:pPr>
              <a:t>31</a:t>
            </a:fld>
            <a:endParaRPr lang="en-US" altLang="fr-FR"/>
          </a:p>
        </p:txBody>
      </p:sp>
    </p:spTree>
    <p:extLst>
      <p:ext uri="{BB962C8B-B14F-4D97-AF65-F5344CB8AC3E}">
        <p14:creationId xmlns:p14="http://schemas.microsoft.com/office/powerpoint/2010/main" val="8535077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26806-5A7A-49AF-AD80-2B490D317643}"/>
              </a:ext>
            </a:extLst>
          </p:cNvPr>
          <p:cNvSpPr>
            <a:spLocks noGrp="1"/>
          </p:cNvSpPr>
          <p:nvPr>
            <p:ph type="title"/>
          </p:nvPr>
        </p:nvSpPr>
        <p:spPr>
          <a:xfrm>
            <a:off x="2268860" y="116632"/>
            <a:ext cx="4606280" cy="853333"/>
          </a:xfrm>
        </p:spPr>
        <p:txBody>
          <a:bodyPr/>
          <a:lstStyle/>
          <a:p>
            <a:r>
              <a:rPr lang="fr-FR" dirty="0"/>
              <a:t>AUJOURD’HUI</a:t>
            </a:r>
          </a:p>
        </p:txBody>
      </p:sp>
      <p:sp>
        <p:nvSpPr>
          <p:cNvPr id="3" name="Espace réservé du contenu 2">
            <a:extLst>
              <a:ext uri="{FF2B5EF4-FFF2-40B4-BE49-F238E27FC236}">
                <a16:creationId xmlns:a16="http://schemas.microsoft.com/office/drawing/2014/main" id="{ACD672F2-3F1E-4060-B4E2-C29A5CF897CC}"/>
              </a:ext>
            </a:extLst>
          </p:cNvPr>
          <p:cNvSpPr>
            <a:spLocks noGrp="1"/>
          </p:cNvSpPr>
          <p:nvPr>
            <p:ph idx="1"/>
          </p:nvPr>
        </p:nvSpPr>
        <p:spPr>
          <a:xfrm>
            <a:off x="-1" y="958413"/>
            <a:ext cx="4390084" cy="5761475"/>
          </a:xfrm>
          <a:solidFill>
            <a:schemeClr val="bg1"/>
          </a:solidFill>
        </p:spPr>
        <p:txBody>
          <a:bodyPr/>
          <a:lstStyle/>
          <a:p>
            <a:r>
              <a:rPr lang="fr-FR" sz="2000" dirty="0"/>
              <a:t>Nous recevons</a:t>
            </a:r>
          </a:p>
          <a:p>
            <a:r>
              <a:rPr lang="fr-FR" sz="2000" dirty="0">
                <a:highlight>
                  <a:srgbClr val="00FF00"/>
                </a:highlight>
              </a:rPr>
              <a:t>Denis WERTH</a:t>
            </a:r>
          </a:p>
          <a:p>
            <a:r>
              <a:rPr lang="fr-FR" sz="2000" dirty="0"/>
              <a:t>Doctorant </a:t>
            </a:r>
            <a:r>
              <a:rPr lang="fr-FR" sz="2000" dirty="0" err="1"/>
              <a:t>IAP</a:t>
            </a:r>
            <a:r>
              <a:rPr lang="fr-FR" sz="2000" dirty="0"/>
              <a:t>. Prix </a:t>
            </a:r>
            <a:r>
              <a:rPr lang="fr-FR" sz="2000" dirty="0" err="1"/>
              <a:t>Buchalter</a:t>
            </a:r>
            <a:r>
              <a:rPr lang="fr-FR" sz="2000" dirty="0"/>
              <a:t> de cosmologie 2023 </a:t>
            </a:r>
          </a:p>
          <a:p>
            <a:r>
              <a:rPr lang="fr-FR" sz="2000" dirty="0"/>
              <a:t>Il nous parle de :</a:t>
            </a:r>
          </a:p>
          <a:p>
            <a:r>
              <a:rPr lang="fr-FR" sz="2000" dirty="0">
                <a:highlight>
                  <a:srgbClr val="00FF00"/>
                </a:highlight>
              </a:rPr>
              <a:t>L' INFLATION COSMOLOGIQUE : SONDER LA PHYSIQUE DES HAUTES ÉNERGIES </a:t>
            </a:r>
            <a:endParaRPr lang="fr-FR" sz="2000" dirty="0"/>
          </a:p>
          <a:p>
            <a:r>
              <a:rPr lang="fr-FR" sz="2000" dirty="0"/>
              <a:t>L’inflation cosmologique dans le cadre de la physique des hautes énergies entraine des scénarios faisant intervenir des champs scalaires ou/et des actions de type non-standard. Des fluctuations primordiales font partie de ce schéma.</a:t>
            </a:r>
          </a:p>
        </p:txBody>
      </p:sp>
      <p:sp>
        <p:nvSpPr>
          <p:cNvPr id="4" name="Espace réservé du numéro de diapositive 3">
            <a:extLst>
              <a:ext uri="{FF2B5EF4-FFF2-40B4-BE49-F238E27FC236}">
                <a16:creationId xmlns:a16="http://schemas.microsoft.com/office/drawing/2014/main" id="{4C919A38-FD5C-4ABA-8113-2C36C59B52BE}"/>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BC6C2-4EFF-49D8-A60A-4A9C56F6ABEC}" type="slidenum">
              <a:rPr kumimoji="0" lang="en-US" altLang="fr-FR" sz="14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fr-FR" sz="14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5" name="Image 4">
            <a:extLst>
              <a:ext uri="{FF2B5EF4-FFF2-40B4-BE49-F238E27FC236}">
                <a16:creationId xmlns:a16="http://schemas.microsoft.com/office/drawing/2014/main" id="{5818AF74-A3F4-FD7D-E715-8E08D347D6A4}"/>
              </a:ext>
            </a:extLst>
          </p:cNvPr>
          <p:cNvPicPr>
            <a:picLocks noChangeAspect="1"/>
          </p:cNvPicPr>
          <p:nvPr/>
        </p:nvPicPr>
        <p:blipFill rotWithShape="1">
          <a:blip r:embed="rId2"/>
          <a:srcRect l="12547" t="14144" r="12547"/>
          <a:stretch/>
        </p:blipFill>
        <p:spPr>
          <a:xfrm>
            <a:off x="4537720" y="969964"/>
            <a:ext cx="4606280" cy="5888035"/>
          </a:xfrm>
          <a:prstGeom prst="rect">
            <a:avLst/>
          </a:prstGeom>
        </p:spPr>
      </p:pic>
    </p:spTree>
    <p:extLst>
      <p:ext uri="{BB962C8B-B14F-4D97-AF65-F5344CB8AC3E}">
        <p14:creationId xmlns:p14="http://schemas.microsoft.com/office/powerpoint/2010/main" val="41904238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1B3CDC36-F4BE-4C47-964A-270B22096EF1}" type="slidenum">
              <a:rPr lang="en-US" altLang="fr-FR" smtClean="0"/>
              <a:pPr>
                <a:defRPr/>
              </a:pPr>
              <a:t>33</a:t>
            </a:fld>
            <a:endParaRPr lang="en-US" alt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12411"/>
            <a:ext cx="4465369" cy="6856659"/>
          </a:xfrm>
          <a:prstGeom prst="rect">
            <a:avLst/>
          </a:prstGeom>
        </p:spPr>
      </p:pic>
      <p:sp>
        <p:nvSpPr>
          <p:cNvPr id="6" name="ZoneTexte 5"/>
          <p:cNvSpPr txBox="1"/>
          <p:nvPr/>
        </p:nvSpPr>
        <p:spPr>
          <a:xfrm>
            <a:off x="251520" y="2204864"/>
            <a:ext cx="2736304" cy="1384995"/>
          </a:xfrm>
          <a:prstGeom prst="rect">
            <a:avLst/>
          </a:prstGeom>
          <a:noFill/>
        </p:spPr>
        <p:txBody>
          <a:bodyPr wrap="square" rtlCol="0">
            <a:spAutoFit/>
          </a:bodyPr>
          <a:lstStyle/>
          <a:p>
            <a:r>
              <a:rPr lang="fr-FR" sz="2800" dirty="0">
                <a:solidFill>
                  <a:schemeClr val="tx2"/>
                </a:solidFill>
              </a:rPr>
              <a:t>L’observatoire de Jaipur</a:t>
            </a:r>
          </a:p>
          <a:p>
            <a:r>
              <a:rPr lang="fr-FR" sz="2800" dirty="0">
                <a:solidFill>
                  <a:schemeClr val="tx2"/>
                </a:solidFill>
              </a:rPr>
              <a:t>Inde</a:t>
            </a:r>
          </a:p>
        </p:txBody>
      </p:sp>
    </p:spTree>
    <p:extLst>
      <p:ext uri="{BB962C8B-B14F-4D97-AF65-F5344CB8AC3E}">
        <p14:creationId xmlns:p14="http://schemas.microsoft.com/office/powerpoint/2010/main" val="11187290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DE27CBC-92EF-4C64-B2EF-A2FF46295E78}"/>
              </a:ext>
            </a:extLst>
          </p:cNvPr>
          <p:cNvSpPr>
            <a:spLocks noGrp="1"/>
          </p:cNvSpPr>
          <p:nvPr>
            <p:ph type="sldNum" sz="quarter" idx="10"/>
          </p:nvPr>
        </p:nvSpPr>
        <p:spPr/>
        <p:txBody>
          <a:bodyPr/>
          <a:lstStyle/>
          <a:p>
            <a:pPr>
              <a:defRPr/>
            </a:pPr>
            <a:fld id="{F7F53508-372C-47C6-8DE6-C9F51ED43075}" type="slidenum">
              <a:rPr lang="en-US" altLang="fr-FR" smtClean="0"/>
              <a:pPr>
                <a:defRPr/>
              </a:pPr>
              <a:t>34</a:t>
            </a:fld>
            <a:endParaRPr lang="en-US" altLang="fr-FR"/>
          </a:p>
        </p:txBody>
      </p:sp>
      <p:pic>
        <p:nvPicPr>
          <p:cNvPr id="5" name="Image 4" descr="Une image contenant texte&#10;&#10;Description générée automatiquement">
            <a:extLst>
              <a:ext uri="{FF2B5EF4-FFF2-40B4-BE49-F238E27FC236}">
                <a16:creationId xmlns:a16="http://schemas.microsoft.com/office/drawing/2014/main" id="{BDDF1735-1097-4EA6-9314-BC9043111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857250"/>
            <a:ext cx="6858000" cy="5143500"/>
          </a:xfrm>
          <a:prstGeom prst="rect">
            <a:avLst/>
          </a:prstGeom>
        </p:spPr>
      </p:pic>
    </p:spTree>
    <p:extLst>
      <p:ext uri="{BB962C8B-B14F-4D97-AF65-F5344CB8AC3E}">
        <p14:creationId xmlns:p14="http://schemas.microsoft.com/office/powerpoint/2010/main" val="116709187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4"/>
          <p:cNvSpPr>
            <a:spLocks noGrp="1" noChangeArrowheads="1"/>
          </p:cNvSpPr>
          <p:nvPr>
            <p:ph type="title"/>
          </p:nvPr>
        </p:nvSpPr>
        <p:spPr>
          <a:xfrm>
            <a:off x="609600" y="152400"/>
            <a:ext cx="7848600" cy="1219200"/>
          </a:xfrm>
          <a:solidFill>
            <a:schemeClr val="tx2"/>
          </a:solidFill>
        </p:spPr>
        <p:txBody>
          <a:bodyPr/>
          <a:lstStyle/>
          <a:p>
            <a:r>
              <a:rPr lang="fr-FR" altLang="fr-FR">
                <a:solidFill>
                  <a:schemeClr val="bg1"/>
                </a:solidFill>
              </a:rPr>
              <a:t>MERCI DE VOTRE ATTENTION</a:t>
            </a:r>
          </a:p>
        </p:txBody>
      </p:sp>
      <p:sp>
        <p:nvSpPr>
          <p:cNvPr id="53250" name="Espace réservé du numéro de diapositive 3"/>
          <p:cNvSpPr>
            <a:spLocks noGrp="1"/>
          </p:cNvSpPr>
          <p:nvPr>
            <p:ph type="sldNum" sz="quarter" idx="10"/>
          </p:nvPr>
        </p:nvSpPr>
        <p:spPr>
          <a:noFill/>
        </p:spPr>
        <p:txBody>
          <a:bodyPr/>
          <a:lstStyle>
            <a:lvl1pPr algn="l">
              <a:spcBef>
                <a:spcPct val="20000"/>
              </a:spcBef>
              <a:buFont typeface="Wingdings" pitchFamily="2" charset="2"/>
              <a:buChar char="­"/>
              <a:defRPr sz="2800">
                <a:solidFill>
                  <a:schemeClr val="tx2"/>
                </a:solidFill>
                <a:latin typeface="Comic Sans MS" pitchFamily="66" charset="0"/>
              </a:defRPr>
            </a:lvl1pPr>
            <a:lvl2pPr marL="742950" indent="-285750" algn="l">
              <a:spcBef>
                <a:spcPct val="20000"/>
              </a:spcBef>
              <a:buChar char="–"/>
              <a:defRPr sz="2800">
                <a:solidFill>
                  <a:schemeClr val="tx2"/>
                </a:solidFill>
                <a:latin typeface="Comic Sans MS" pitchFamily="66" charset="0"/>
              </a:defRPr>
            </a:lvl2pPr>
            <a:lvl3pPr marL="1143000" indent="-228600" algn="l">
              <a:spcBef>
                <a:spcPct val="20000"/>
              </a:spcBef>
              <a:buChar char="•"/>
              <a:defRPr sz="2800">
                <a:solidFill>
                  <a:schemeClr val="tx2"/>
                </a:solidFill>
                <a:latin typeface="Comic Sans MS" pitchFamily="66" charset="0"/>
              </a:defRPr>
            </a:lvl3pPr>
            <a:lvl4pPr marL="1600200" indent="-228600" algn="l">
              <a:spcBef>
                <a:spcPct val="20000"/>
              </a:spcBef>
              <a:buChar char="–"/>
              <a:defRPr sz="2800">
                <a:solidFill>
                  <a:schemeClr val="tx2"/>
                </a:solidFill>
                <a:latin typeface="Comic Sans MS" pitchFamily="66" charset="0"/>
              </a:defRPr>
            </a:lvl4pPr>
            <a:lvl5pPr marL="2057400" indent="-228600" algn="l">
              <a:spcBef>
                <a:spcPct val="20000"/>
              </a:spcBef>
              <a:buChar char="»"/>
              <a:defRPr sz="2800">
                <a:solidFill>
                  <a:schemeClr val="tx2"/>
                </a:solidFill>
                <a:latin typeface="Comic Sans MS" pitchFamily="66" charset="0"/>
              </a:defRPr>
            </a:lvl5pPr>
            <a:lvl6pPr marL="2514600" indent="-228600" eaLnBrk="0" fontAlgn="base" hangingPunct="0">
              <a:spcBef>
                <a:spcPct val="20000"/>
              </a:spcBef>
              <a:spcAft>
                <a:spcPct val="0"/>
              </a:spcAft>
              <a:buChar char="»"/>
              <a:defRPr sz="2800">
                <a:solidFill>
                  <a:schemeClr val="tx2"/>
                </a:solidFill>
                <a:latin typeface="Comic Sans MS" pitchFamily="66" charset="0"/>
              </a:defRPr>
            </a:lvl6pPr>
            <a:lvl7pPr marL="2971800" indent="-228600" eaLnBrk="0" fontAlgn="base" hangingPunct="0">
              <a:spcBef>
                <a:spcPct val="20000"/>
              </a:spcBef>
              <a:spcAft>
                <a:spcPct val="0"/>
              </a:spcAft>
              <a:buChar char="»"/>
              <a:defRPr sz="2800">
                <a:solidFill>
                  <a:schemeClr val="tx2"/>
                </a:solidFill>
                <a:latin typeface="Comic Sans MS" pitchFamily="66" charset="0"/>
              </a:defRPr>
            </a:lvl7pPr>
            <a:lvl8pPr marL="3429000" indent="-228600" eaLnBrk="0" fontAlgn="base" hangingPunct="0">
              <a:spcBef>
                <a:spcPct val="20000"/>
              </a:spcBef>
              <a:spcAft>
                <a:spcPct val="0"/>
              </a:spcAft>
              <a:buChar char="»"/>
              <a:defRPr sz="2800">
                <a:solidFill>
                  <a:schemeClr val="tx2"/>
                </a:solidFill>
                <a:latin typeface="Comic Sans MS" pitchFamily="66" charset="0"/>
              </a:defRPr>
            </a:lvl8pPr>
            <a:lvl9pPr marL="3886200" indent="-228600" eaLnBrk="0" fontAlgn="base" hangingPunct="0">
              <a:spcBef>
                <a:spcPct val="20000"/>
              </a:spcBef>
              <a:spcAft>
                <a:spcPct val="0"/>
              </a:spcAft>
              <a:buChar char="»"/>
              <a:defRPr sz="2800">
                <a:solidFill>
                  <a:schemeClr val="tx2"/>
                </a:solidFill>
                <a:latin typeface="Comic Sans MS" pitchFamily="66" charset="0"/>
              </a:defRPr>
            </a:lvl9pPr>
          </a:lstStyle>
          <a:p>
            <a:pPr algn="r">
              <a:spcBef>
                <a:spcPct val="0"/>
              </a:spcBef>
              <a:buFontTx/>
              <a:buNone/>
            </a:pPr>
            <a:fld id="{5352655C-C32D-4839-874B-027728D45E4F}" type="slidenum">
              <a:rPr lang="en-US" altLang="fr-FR" sz="1400" smtClean="0"/>
              <a:pPr algn="r">
                <a:spcBef>
                  <a:spcPct val="0"/>
                </a:spcBef>
                <a:buFontTx/>
                <a:buNone/>
              </a:pPr>
              <a:t>35</a:t>
            </a:fld>
            <a:endParaRPr lang="en-US" altLang="fr-FR" sz="1400"/>
          </a:p>
        </p:txBody>
      </p:sp>
      <p:pic>
        <p:nvPicPr>
          <p:cNvPr id="53252" name="Picture 7" descr="D:\JEAN-PIERRE\ASTRONOMIE\ASTROPHYSIQUE\CMB CIB\cosmic-sphe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0B13F8-7741-9947-0065-A38F0DD621FB}"/>
              </a:ext>
            </a:extLst>
          </p:cNvPr>
          <p:cNvSpPr>
            <a:spLocks noGrp="1"/>
          </p:cNvSpPr>
          <p:nvPr>
            <p:ph type="sldNum" sz="quarter" idx="10"/>
          </p:nvPr>
        </p:nvSpPr>
        <p:spPr/>
        <p:txBody>
          <a:bodyPr/>
          <a:lstStyle/>
          <a:p>
            <a:pPr>
              <a:defRPr/>
            </a:pPr>
            <a:fld id="{6BFE7966-7C41-4387-8475-D00492996AEB}" type="slidenum">
              <a:rPr lang="en-US" altLang="fr-FR" smtClean="0"/>
              <a:pPr>
                <a:defRPr/>
              </a:pPr>
              <a:t>4</a:t>
            </a:fld>
            <a:endParaRPr lang="en-US" altLang="fr-FR"/>
          </a:p>
        </p:txBody>
      </p:sp>
      <p:sp>
        <p:nvSpPr>
          <p:cNvPr id="3" name="ZoneTexte 2">
            <a:extLst>
              <a:ext uri="{FF2B5EF4-FFF2-40B4-BE49-F238E27FC236}">
                <a16:creationId xmlns:a16="http://schemas.microsoft.com/office/drawing/2014/main" id="{0132CB7F-D00A-B051-5658-9ADCF3D46B71}"/>
              </a:ext>
            </a:extLst>
          </p:cNvPr>
          <p:cNvSpPr txBox="1"/>
          <p:nvPr/>
        </p:nvSpPr>
        <p:spPr>
          <a:xfrm>
            <a:off x="847651" y="0"/>
            <a:ext cx="7448698" cy="1200329"/>
          </a:xfrm>
          <a:prstGeom prst="rect">
            <a:avLst/>
          </a:prstGeom>
          <a:solidFill>
            <a:schemeClr val="bg1"/>
          </a:solidFill>
        </p:spPr>
        <p:txBody>
          <a:bodyPr wrap="square" rtlCol="0">
            <a:spAutoFit/>
          </a:bodyPr>
          <a:lstStyle/>
          <a:p>
            <a:r>
              <a:rPr lang="fr-FR" dirty="0">
                <a:solidFill>
                  <a:schemeClr val="tx1"/>
                </a:solidFill>
              </a:rPr>
              <a:t>Playlist de la cosmo :</a:t>
            </a:r>
          </a:p>
          <a:p>
            <a:r>
              <a:rPr lang="fr-FR" dirty="0">
                <a:solidFill>
                  <a:schemeClr val="tx1"/>
                </a:solidFill>
                <a:hlinkClick r:id="rId2"/>
              </a:rPr>
              <a:t>https://www.youtube.com/playlist?list=PL78ug7UrzPF1GW7iMV42mAx34bmlk8HxD</a:t>
            </a:r>
            <a:r>
              <a:rPr lang="fr-FR" dirty="0">
                <a:solidFill>
                  <a:schemeClr val="tx1"/>
                </a:solidFill>
              </a:rPr>
              <a:t>  </a:t>
            </a:r>
          </a:p>
        </p:txBody>
      </p:sp>
      <p:pic>
        <p:nvPicPr>
          <p:cNvPr id="4" name="Image 3">
            <a:extLst>
              <a:ext uri="{FF2B5EF4-FFF2-40B4-BE49-F238E27FC236}">
                <a16:creationId xmlns:a16="http://schemas.microsoft.com/office/drawing/2014/main" id="{D17667DB-F2E6-10CE-A718-AEC4829601C1}"/>
              </a:ext>
            </a:extLst>
          </p:cNvPr>
          <p:cNvPicPr>
            <a:picLocks noChangeAspect="1"/>
          </p:cNvPicPr>
          <p:nvPr/>
        </p:nvPicPr>
        <p:blipFill>
          <a:blip r:embed="rId3"/>
          <a:stretch>
            <a:fillRect/>
          </a:stretch>
        </p:blipFill>
        <p:spPr>
          <a:xfrm>
            <a:off x="744668" y="1200329"/>
            <a:ext cx="7747638" cy="5519559"/>
          </a:xfrm>
          <a:prstGeom prst="rect">
            <a:avLst/>
          </a:prstGeom>
        </p:spPr>
      </p:pic>
    </p:spTree>
    <p:extLst>
      <p:ext uri="{BB962C8B-B14F-4D97-AF65-F5344CB8AC3E}">
        <p14:creationId xmlns:p14="http://schemas.microsoft.com/office/powerpoint/2010/main" val="7748902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BD7A77-4F58-4DD0-94BB-B09F714D6631}"/>
              </a:ext>
            </a:extLst>
          </p:cNvPr>
          <p:cNvSpPr>
            <a:spLocks noGrp="1"/>
          </p:cNvSpPr>
          <p:nvPr>
            <p:ph type="sldNum" sz="quarter" idx="10"/>
          </p:nvPr>
        </p:nvSpPr>
        <p:spPr/>
        <p:txBody>
          <a:bodyPr/>
          <a:lstStyle/>
          <a:p>
            <a:pPr>
              <a:defRPr/>
            </a:pPr>
            <a:fld id="{6BFE7966-7C41-4387-8475-D00492996AEB}" type="slidenum">
              <a:rPr lang="en-US" altLang="fr-FR" smtClean="0"/>
              <a:pPr>
                <a:defRPr/>
              </a:pPr>
              <a:t>5</a:t>
            </a:fld>
            <a:endParaRPr lang="en-US" altLang="fr-FR"/>
          </a:p>
        </p:txBody>
      </p:sp>
      <p:sp>
        <p:nvSpPr>
          <p:cNvPr id="3" name="ZoneTexte 2">
            <a:extLst>
              <a:ext uri="{FF2B5EF4-FFF2-40B4-BE49-F238E27FC236}">
                <a16:creationId xmlns:a16="http://schemas.microsoft.com/office/drawing/2014/main" id="{7EC4550B-0D3E-4EFC-9066-FEF696A11FC6}"/>
              </a:ext>
            </a:extLst>
          </p:cNvPr>
          <p:cNvSpPr txBox="1"/>
          <p:nvPr/>
        </p:nvSpPr>
        <p:spPr>
          <a:xfrm>
            <a:off x="341784" y="147530"/>
            <a:ext cx="8460432" cy="1200329"/>
          </a:xfrm>
          <a:prstGeom prst="rect">
            <a:avLst/>
          </a:prstGeom>
          <a:solidFill>
            <a:schemeClr val="bg1"/>
          </a:solidFill>
        </p:spPr>
        <p:txBody>
          <a:bodyPr wrap="square" rtlCol="0">
            <a:spAutoFit/>
          </a:bodyPr>
          <a:lstStyle/>
          <a:p>
            <a:r>
              <a:rPr lang="fr-FR" sz="1800" dirty="0">
                <a:solidFill>
                  <a:schemeClr val="tx1"/>
                </a:solidFill>
              </a:rPr>
              <a:t>Ces conférences sont ouvertes à tous, vous pouvez suivre en DIRECT la conférence sur la canal YouTube SAF dédié :</a:t>
            </a:r>
          </a:p>
          <a:p>
            <a:r>
              <a:rPr lang="fr-FR" sz="1800" dirty="0">
                <a:solidFill>
                  <a:schemeClr val="tx1"/>
                </a:solidFill>
                <a:hlinkClick r:id="rId2"/>
              </a:rPr>
              <a:t>https://www.youtube.com/playlist?list=PL78ug7UrzPF1w8Tv32bQsZtE1Q5Tz7nBP</a:t>
            </a:r>
            <a:r>
              <a:rPr lang="fr-FR" sz="1800" dirty="0">
                <a:solidFill>
                  <a:schemeClr val="tx1"/>
                </a:solidFill>
              </a:rPr>
              <a:t>   </a:t>
            </a:r>
          </a:p>
        </p:txBody>
      </p:sp>
      <p:pic>
        <p:nvPicPr>
          <p:cNvPr id="4" name="Image 3">
            <a:extLst>
              <a:ext uri="{FF2B5EF4-FFF2-40B4-BE49-F238E27FC236}">
                <a16:creationId xmlns:a16="http://schemas.microsoft.com/office/drawing/2014/main" id="{FEE234FD-40D5-635D-968F-0BC2D9E0B443}"/>
              </a:ext>
            </a:extLst>
          </p:cNvPr>
          <p:cNvPicPr>
            <a:picLocks noChangeAspect="1"/>
          </p:cNvPicPr>
          <p:nvPr/>
        </p:nvPicPr>
        <p:blipFill>
          <a:blip r:embed="rId3"/>
          <a:stretch>
            <a:fillRect/>
          </a:stretch>
        </p:blipFill>
        <p:spPr>
          <a:xfrm>
            <a:off x="1123608" y="1407712"/>
            <a:ext cx="7668344" cy="5450288"/>
          </a:xfrm>
          <a:prstGeom prst="rect">
            <a:avLst/>
          </a:prstGeom>
        </p:spPr>
      </p:pic>
    </p:spTree>
    <p:extLst>
      <p:ext uri="{BB962C8B-B14F-4D97-AF65-F5344CB8AC3E}">
        <p14:creationId xmlns:p14="http://schemas.microsoft.com/office/powerpoint/2010/main" val="34364729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482BCE0-D0E2-82AB-0BAA-EAB772177DA9}"/>
              </a:ext>
            </a:extLst>
          </p:cNvPr>
          <p:cNvSpPr>
            <a:spLocks noGrp="1"/>
          </p:cNvSpPr>
          <p:nvPr>
            <p:ph type="sldNum" sz="quarter" idx="10"/>
          </p:nvPr>
        </p:nvSpPr>
        <p:spPr/>
        <p:txBody>
          <a:bodyPr/>
          <a:lstStyle/>
          <a:p>
            <a:pPr>
              <a:defRPr/>
            </a:pPr>
            <a:fld id="{1B3CDC36-F4BE-4C47-964A-270B22096EF1}" type="slidenum">
              <a:rPr lang="en-US" altLang="fr-FR" smtClean="0"/>
              <a:pPr>
                <a:defRPr/>
              </a:pPr>
              <a:t>6</a:t>
            </a:fld>
            <a:endParaRPr lang="en-US" altLang="fr-FR"/>
          </a:p>
        </p:txBody>
      </p:sp>
      <p:sp>
        <p:nvSpPr>
          <p:cNvPr id="7" name="ZoneTexte 6">
            <a:extLst>
              <a:ext uri="{FF2B5EF4-FFF2-40B4-BE49-F238E27FC236}">
                <a16:creationId xmlns:a16="http://schemas.microsoft.com/office/drawing/2014/main" id="{C37C8327-41C2-22F9-897B-DEB792715B88}"/>
              </a:ext>
            </a:extLst>
          </p:cNvPr>
          <p:cNvSpPr txBox="1"/>
          <p:nvPr/>
        </p:nvSpPr>
        <p:spPr>
          <a:xfrm>
            <a:off x="227793" y="5438520"/>
            <a:ext cx="8688413" cy="584775"/>
          </a:xfrm>
          <a:prstGeom prst="rect">
            <a:avLst/>
          </a:prstGeom>
          <a:solidFill>
            <a:schemeClr val="bg1"/>
          </a:solidFill>
        </p:spPr>
        <p:txBody>
          <a:bodyPr wrap="square" rtlCol="0">
            <a:spAutoFit/>
          </a:bodyPr>
          <a:lstStyle/>
          <a:p>
            <a:r>
              <a:rPr lang="fr-FR" sz="1600" b="1" dirty="0">
                <a:solidFill>
                  <a:schemeClr val="tx1"/>
                </a:solidFill>
              </a:rPr>
              <a:t>COMPTE RENDU À :</a:t>
            </a:r>
          </a:p>
          <a:p>
            <a:r>
              <a:rPr lang="fr-FR" sz="1600" b="1" dirty="0">
                <a:solidFill>
                  <a:schemeClr val="tx1"/>
                </a:solidFill>
                <a:hlinkClick r:id="rId2"/>
              </a:rPr>
              <a:t>https://www.planetastronomy.com/special/2024-special/13mar/Laniakea-SAF.html</a:t>
            </a:r>
            <a:r>
              <a:rPr lang="fr-FR" sz="1600" b="1" dirty="0">
                <a:solidFill>
                  <a:schemeClr val="tx1"/>
                </a:solidFill>
              </a:rPr>
              <a:t> </a:t>
            </a:r>
          </a:p>
        </p:txBody>
      </p:sp>
      <p:sp>
        <p:nvSpPr>
          <p:cNvPr id="3" name="Titre 2">
            <a:extLst>
              <a:ext uri="{FF2B5EF4-FFF2-40B4-BE49-F238E27FC236}">
                <a16:creationId xmlns:a16="http://schemas.microsoft.com/office/drawing/2014/main" id="{769E83C2-B386-696A-47A0-6F293BA9F11D}"/>
              </a:ext>
            </a:extLst>
          </p:cNvPr>
          <p:cNvSpPr>
            <a:spLocks noGrp="1"/>
          </p:cNvSpPr>
          <p:nvPr>
            <p:ph type="title"/>
          </p:nvPr>
        </p:nvSpPr>
        <p:spPr>
          <a:xfrm>
            <a:off x="6888223" y="509457"/>
            <a:ext cx="2193085" cy="1224136"/>
          </a:xfrm>
          <a:solidFill>
            <a:schemeClr val="bg1"/>
          </a:solidFill>
        </p:spPr>
        <p:txBody>
          <a:bodyPr/>
          <a:lstStyle/>
          <a:p>
            <a:r>
              <a:rPr lang="fr-FR" sz="2400" dirty="0"/>
              <a:t>La dernière conférence SAF</a:t>
            </a:r>
          </a:p>
        </p:txBody>
      </p:sp>
      <p:pic>
        <p:nvPicPr>
          <p:cNvPr id="6" name="Image 5" descr="Une image contenant texte, intérieur, Appareil de présentation, médias&#10;&#10;Description générée automatiquement">
            <a:extLst>
              <a:ext uri="{FF2B5EF4-FFF2-40B4-BE49-F238E27FC236}">
                <a16:creationId xmlns:a16="http://schemas.microsoft.com/office/drawing/2014/main" id="{C946C0AA-D532-44F4-3311-5C66FA7CAB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660" r="4983" b="15351"/>
          <a:stretch/>
        </p:blipFill>
        <p:spPr>
          <a:xfrm>
            <a:off x="28960" y="399160"/>
            <a:ext cx="6844455" cy="3997315"/>
          </a:xfrm>
          <a:prstGeom prst="rect">
            <a:avLst/>
          </a:prstGeom>
        </p:spPr>
      </p:pic>
      <p:pic>
        <p:nvPicPr>
          <p:cNvPr id="9" name="Image 8" descr="Une image contenant habits, personne, intérieur, Visage humain&#10;&#10;Description générée automatiquement">
            <a:extLst>
              <a:ext uri="{FF2B5EF4-FFF2-40B4-BE49-F238E27FC236}">
                <a16:creationId xmlns:a16="http://schemas.microsoft.com/office/drawing/2014/main" id="{5DDCEC67-FE5D-66BB-292F-D87B411DD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415" y="1733593"/>
            <a:ext cx="1874520" cy="3596640"/>
          </a:xfrm>
          <a:prstGeom prst="rect">
            <a:avLst/>
          </a:prstGeom>
        </p:spPr>
      </p:pic>
      <p:sp>
        <p:nvSpPr>
          <p:cNvPr id="5" name="ZoneTexte 4">
            <a:extLst>
              <a:ext uri="{FF2B5EF4-FFF2-40B4-BE49-F238E27FC236}">
                <a16:creationId xmlns:a16="http://schemas.microsoft.com/office/drawing/2014/main" id="{029F746D-CBD0-6014-0B94-FA64C3725C3E}"/>
              </a:ext>
            </a:extLst>
          </p:cNvPr>
          <p:cNvSpPr txBox="1"/>
          <p:nvPr/>
        </p:nvSpPr>
        <p:spPr>
          <a:xfrm>
            <a:off x="56024" y="4991679"/>
            <a:ext cx="6143977" cy="338554"/>
          </a:xfrm>
          <a:prstGeom prst="rect">
            <a:avLst/>
          </a:prstGeom>
          <a:noFill/>
        </p:spPr>
        <p:txBody>
          <a:bodyPr wrap="square">
            <a:spAutoFit/>
          </a:bodyPr>
          <a:lstStyle/>
          <a:p>
            <a:r>
              <a:rPr lang="fr-FR" sz="1600" dirty="0">
                <a:solidFill>
                  <a:schemeClr val="tx1"/>
                </a:solidFill>
              </a:rPr>
              <a:t>Nous étions approx 128 dans l’amphi, et 105 sur YouTube.</a:t>
            </a:r>
          </a:p>
        </p:txBody>
      </p:sp>
    </p:spTree>
    <p:extLst>
      <p:ext uri="{BB962C8B-B14F-4D97-AF65-F5344CB8AC3E}">
        <p14:creationId xmlns:p14="http://schemas.microsoft.com/office/powerpoint/2010/main" val="21747922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18B3FA5-483D-D075-CD2D-37EFA094505A}"/>
              </a:ext>
            </a:extLst>
          </p:cNvPr>
          <p:cNvSpPr>
            <a:spLocks noGrp="1"/>
          </p:cNvSpPr>
          <p:nvPr>
            <p:ph type="sldNum" sz="quarter" idx="10"/>
          </p:nvPr>
        </p:nvSpPr>
        <p:spPr/>
        <p:txBody>
          <a:bodyPr/>
          <a:lstStyle/>
          <a:p>
            <a:pPr>
              <a:defRPr/>
            </a:pPr>
            <a:fld id="{EC5BE120-0ACC-4936-AF87-BF22097EFE80}" type="slidenum">
              <a:rPr lang="en-US" altLang="fr-FR" smtClean="0"/>
              <a:pPr>
                <a:defRPr/>
              </a:pPr>
              <a:t>7</a:t>
            </a:fld>
            <a:endParaRPr lang="en-US" altLang="fr-FR"/>
          </a:p>
        </p:txBody>
      </p:sp>
      <p:pic>
        <p:nvPicPr>
          <p:cNvPr id="4" name="Image 3">
            <a:extLst>
              <a:ext uri="{FF2B5EF4-FFF2-40B4-BE49-F238E27FC236}">
                <a16:creationId xmlns:a16="http://schemas.microsoft.com/office/drawing/2014/main" id="{9E4F50E7-911D-9E9A-55B4-6B1119A2535F}"/>
              </a:ext>
            </a:extLst>
          </p:cNvPr>
          <p:cNvPicPr>
            <a:picLocks noChangeAspect="1"/>
          </p:cNvPicPr>
          <p:nvPr/>
        </p:nvPicPr>
        <p:blipFill>
          <a:blip r:embed="rId2"/>
          <a:stretch>
            <a:fillRect/>
          </a:stretch>
        </p:blipFill>
        <p:spPr>
          <a:xfrm>
            <a:off x="0" y="1825421"/>
            <a:ext cx="9144000" cy="5143500"/>
          </a:xfrm>
          <a:prstGeom prst="rect">
            <a:avLst/>
          </a:prstGeom>
        </p:spPr>
      </p:pic>
      <p:pic>
        <p:nvPicPr>
          <p:cNvPr id="3" name="Image 2">
            <a:extLst>
              <a:ext uri="{FF2B5EF4-FFF2-40B4-BE49-F238E27FC236}">
                <a16:creationId xmlns:a16="http://schemas.microsoft.com/office/drawing/2014/main" id="{FFF7C523-8945-4F8A-F2E2-ABFE101990D5}"/>
              </a:ext>
            </a:extLst>
          </p:cNvPr>
          <p:cNvPicPr>
            <a:picLocks noChangeAspect="1"/>
          </p:cNvPicPr>
          <p:nvPr/>
        </p:nvPicPr>
        <p:blipFill>
          <a:blip r:embed="rId3"/>
          <a:stretch>
            <a:fillRect/>
          </a:stretch>
        </p:blipFill>
        <p:spPr>
          <a:xfrm>
            <a:off x="5508104" y="0"/>
            <a:ext cx="3633248" cy="3617290"/>
          </a:xfrm>
          <a:prstGeom prst="rect">
            <a:avLst/>
          </a:prstGeom>
        </p:spPr>
      </p:pic>
    </p:spTree>
    <p:extLst>
      <p:ext uri="{BB962C8B-B14F-4D97-AF65-F5344CB8AC3E}">
        <p14:creationId xmlns:p14="http://schemas.microsoft.com/office/powerpoint/2010/main" val="30982856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5326392-E8F4-4BAC-A37C-B744BDC5FDB7}"/>
              </a:ext>
            </a:extLst>
          </p:cNvPr>
          <p:cNvSpPr>
            <a:spLocks noGrp="1"/>
          </p:cNvSpPr>
          <p:nvPr>
            <p:ph type="sldNum" sz="quarter" idx="10"/>
          </p:nvPr>
        </p:nvSpPr>
        <p:spPr/>
        <p:txBody>
          <a:bodyPr/>
          <a:lstStyle/>
          <a:p>
            <a:pPr>
              <a:defRPr/>
            </a:pPr>
            <a:fld id="{6BFE7966-7C41-4387-8475-D00492996AEB}" type="slidenum">
              <a:rPr lang="en-US" altLang="fr-FR" smtClean="0"/>
              <a:pPr>
                <a:defRPr/>
              </a:pPr>
              <a:t>8</a:t>
            </a:fld>
            <a:endParaRPr lang="en-US" altLang="fr-FR"/>
          </a:p>
        </p:txBody>
      </p:sp>
      <p:sp>
        <p:nvSpPr>
          <p:cNvPr id="7" name="ZoneTexte 6">
            <a:extLst>
              <a:ext uri="{FF2B5EF4-FFF2-40B4-BE49-F238E27FC236}">
                <a16:creationId xmlns:a16="http://schemas.microsoft.com/office/drawing/2014/main" id="{EB28D3CA-D950-7ACC-1130-D82CCA2E2C7E}"/>
              </a:ext>
            </a:extLst>
          </p:cNvPr>
          <p:cNvSpPr txBox="1"/>
          <p:nvPr/>
        </p:nvSpPr>
        <p:spPr>
          <a:xfrm flipH="1">
            <a:off x="6876256" y="1052736"/>
            <a:ext cx="2267744" cy="1015663"/>
          </a:xfrm>
          <a:prstGeom prst="rect">
            <a:avLst/>
          </a:prstGeom>
          <a:noFill/>
        </p:spPr>
        <p:txBody>
          <a:bodyPr wrap="square" rtlCol="0">
            <a:spAutoFit/>
          </a:bodyPr>
          <a:lstStyle/>
          <a:p>
            <a:r>
              <a:rPr lang="fr-FR" sz="2000" b="1" dirty="0">
                <a:solidFill>
                  <a:schemeClr val="tx1"/>
                </a:solidFill>
              </a:rPr>
              <a:t>LES CONFÉRENCES DE LA SAF</a:t>
            </a:r>
          </a:p>
        </p:txBody>
      </p:sp>
      <p:sp>
        <p:nvSpPr>
          <p:cNvPr id="4" name="ZoneTexte 3">
            <a:extLst>
              <a:ext uri="{FF2B5EF4-FFF2-40B4-BE49-F238E27FC236}">
                <a16:creationId xmlns:a16="http://schemas.microsoft.com/office/drawing/2014/main" id="{DF5249E9-3587-1F54-11DD-B55828825973}"/>
              </a:ext>
            </a:extLst>
          </p:cNvPr>
          <p:cNvSpPr txBox="1"/>
          <p:nvPr/>
        </p:nvSpPr>
        <p:spPr>
          <a:xfrm>
            <a:off x="179512" y="3497701"/>
            <a:ext cx="8456811" cy="2862322"/>
          </a:xfrm>
          <a:prstGeom prst="rect">
            <a:avLst/>
          </a:prstGeom>
          <a:noFill/>
        </p:spPr>
        <p:txBody>
          <a:bodyPr wrap="square">
            <a:spAutoFit/>
          </a:bodyPr>
          <a:lstStyle/>
          <a:p>
            <a:r>
              <a:rPr lang="fr-FR" sz="2000" dirty="0">
                <a:solidFill>
                  <a:schemeClr val="tx1"/>
                </a:solidFill>
              </a:rPr>
              <a:t>Prochaine conférence SAF devant public :</a:t>
            </a:r>
          </a:p>
          <a:p>
            <a:r>
              <a:rPr lang="fr-FR" sz="2000" dirty="0">
                <a:solidFill>
                  <a:schemeClr val="tx1"/>
                </a:solidFill>
              </a:rPr>
              <a:t>le mercredi </a:t>
            </a:r>
            <a:r>
              <a:rPr lang="fr-FR" sz="2000" dirty="0">
                <a:solidFill>
                  <a:schemeClr val="tx1"/>
                </a:solidFill>
                <a:highlight>
                  <a:srgbClr val="00FF00"/>
                </a:highlight>
              </a:rPr>
              <a:t>10 Avril </a:t>
            </a:r>
            <a:r>
              <a:rPr lang="fr-FR" sz="2000" dirty="0">
                <a:solidFill>
                  <a:schemeClr val="tx1"/>
                </a:solidFill>
              </a:rPr>
              <a:t>(CNAM amphi Grégoire°) 19 H    </a:t>
            </a:r>
            <a:br>
              <a:rPr lang="fr-FR" sz="2000" dirty="0">
                <a:solidFill>
                  <a:schemeClr val="tx1"/>
                </a:solidFill>
              </a:rPr>
            </a:br>
            <a:r>
              <a:rPr lang="fr-FR" sz="2000" dirty="0">
                <a:solidFill>
                  <a:schemeClr val="tx1"/>
                </a:solidFill>
              </a:rPr>
              <a:t>avec </a:t>
            </a:r>
            <a:r>
              <a:rPr lang="fr-FR" sz="2000" dirty="0">
                <a:solidFill>
                  <a:schemeClr val="tx1"/>
                </a:solidFill>
                <a:highlight>
                  <a:srgbClr val="00FF00"/>
                </a:highlight>
              </a:rPr>
              <a:t>Bruno </a:t>
            </a:r>
            <a:r>
              <a:rPr lang="fr-FR" sz="2000" dirty="0" err="1">
                <a:solidFill>
                  <a:schemeClr val="tx1"/>
                </a:solidFill>
                <a:highlight>
                  <a:srgbClr val="00FF00"/>
                </a:highlight>
              </a:rPr>
              <a:t>SICARDY</a:t>
            </a:r>
            <a:endParaRPr lang="fr-FR" sz="2000" dirty="0">
              <a:solidFill>
                <a:schemeClr val="tx1"/>
              </a:solidFill>
              <a:highlight>
                <a:srgbClr val="00FF00"/>
              </a:highlight>
            </a:endParaRPr>
          </a:p>
          <a:p>
            <a:r>
              <a:rPr lang="fr-FR" sz="2000" dirty="0">
                <a:solidFill>
                  <a:schemeClr val="tx1"/>
                </a:solidFill>
              </a:rPr>
              <a:t>Astrophysicien LESIA sur</a:t>
            </a:r>
          </a:p>
          <a:p>
            <a:r>
              <a:rPr lang="fr-FR" sz="2000" dirty="0">
                <a:solidFill>
                  <a:schemeClr val="tx1"/>
                </a:solidFill>
              </a:rPr>
              <a:t>« </a:t>
            </a:r>
            <a:r>
              <a:rPr lang="fr-FR" sz="2000" dirty="0">
                <a:solidFill>
                  <a:schemeClr val="tx1"/>
                </a:solidFill>
                <a:highlight>
                  <a:srgbClr val="00FF00"/>
                </a:highlight>
              </a:rPr>
              <a:t>Les occultations stellaires : de la sérendipité à la physique </a:t>
            </a:r>
            <a:r>
              <a:rPr lang="fr-FR" sz="2000" dirty="0">
                <a:solidFill>
                  <a:schemeClr val="tx1"/>
                </a:solidFill>
              </a:rPr>
              <a:t>»</a:t>
            </a:r>
          </a:p>
          <a:p>
            <a:r>
              <a:rPr lang="fr-FR" sz="2000" dirty="0">
                <a:solidFill>
                  <a:schemeClr val="tx1"/>
                </a:solidFill>
              </a:rPr>
              <a:t>Remise du Prix Janssen 2023</a:t>
            </a:r>
          </a:p>
          <a:p>
            <a:r>
              <a:rPr lang="fr-FR" sz="2000" dirty="0">
                <a:solidFill>
                  <a:schemeClr val="tx1"/>
                </a:solidFill>
              </a:rPr>
              <a:t>Pour s’inscrire :</a:t>
            </a:r>
          </a:p>
          <a:p>
            <a:r>
              <a:rPr lang="fr-FR" sz="2000" dirty="0">
                <a:solidFill>
                  <a:schemeClr val="tx1"/>
                </a:solidFill>
                <a:hlinkClick r:id="rId2"/>
              </a:rPr>
              <a:t>https://docs.google.com/forms/d/e/1FAIpQLSfl-wYMTmlfGQvLJB1Vi0zXGgcScyNCqBysCyHlS3ErwPVKQg/viewform</a:t>
            </a:r>
            <a:r>
              <a:rPr lang="fr-FR" sz="2000" dirty="0">
                <a:solidFill>
                  <a:schemeClr val="tx1"/>
                </a:solidFill>
              </a:rPr>
              <a:t> </a:t>
            </a:r>
          </a:p>
        </p:txBody>
      </p:sp>
      <p:pic>
        <p:nvPicPr>
          <p:cNvPr id="3" name="Image 2">
            <a:extLst>
              <a:ext uri="{FF2B5EF4-FFF2-40B4-BE49-F238E27FC236}">
                <a16:creationId xmlns:a16="http://schemas.microsoft.com/office/drawing/2014/main" id="{CC15C606-1981-6972-4803-A11CD46F4ADC}"/>
              </a:ext>
            </a:extLst>
          </p:cNvPr>
          <p:cNvPicPr>
            <a:picLocks noChangeAspect="1"/>
          </p:cNvPicPr>
          <p:nvPr/>
        </p:nvPicPr>
        <p:blipFill>
          <a:blip r:embed="rId3"/>
          <a:stretch>
            <a:fillRect/>
          </a:stretch>
        </p:blipFill>
        <p:spPr>
          <a:xfrm>
            <a:off x="16376" y="155339"/>
            <a:ext cx="6940344" cy="3212976"/>
          </a:xfrm>
          <a:prstGeom prst="rect">
            <a:avLst/>
          </a:prstGeom>
        </p:spPr>
      </p:pic>
    </p:spTree>
    <p:extLst>
      <p:ext uri="{BB962C8B-B14F-4D97-AF65-F5344CB8AC3E}">
        <p14:creationId xmlns:p14="http://schemas.microsoft.com/office/powerpoint/2010/main" val="30643872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26806-5A7A-49AF-AD80-2B490D317643}"/>
              </a:ext>
            </a:extLst>
          </p:cNvPr>
          <p:cNvSpPr>
            <a:spLocks noGrp="1"/>
          </p:cNvSpPr>
          <p:nvPr>
            <p:ph type="title"/>
          </p:nvPr>
        </p:nvSpPr>
        <p:spPr>
          <a:xfrm>
            <a:off x="2227479" y="288576"/>
            <a:ext cx="5759524" cy="853333"/>
          </a:xfrm>
        </p:spPr>
        <p:txBody>
          <a:bodyPr/>
          <a:lstStyle/>
          <a:p>
            <a:r>
              <a:rPr lang="fr-FR" dirty="0"/>
              <a:t>CONFÉRENCE EXCEPTIONNELLE</a:t>
            </a:r>
          </a:p>
        </p:txBody>
      </p:sp>
      <p:sp>
        <p:nvSpPr>
          <p:cNvPr id="3" name="Espace réservé du contenu 2">
            <a:extLst>
              <a:ext uri="{FF2B5EF4-FFF2-40B4-BE49-F238E27FC236}">
                <a16:creationId xmlns:a16="http://schemas.microsoft.com/office/drawing/2014/main" id="{ACD672F2-3F1E-4060-B4E2-C29A5CF897CC}"/>
              </a:ext>
            </a:extLst>
          </p:cNvPr>
          <p:cNvSpPr>
            <a:spLocks noGrp="1"/>
          </p:cNvSpPr>
          <p:nvPr>
            <p:ph idx="1"/>
          </p:nvPr>
        </p:nvSpPr>
        <p:spPr>
          <a:xfrm>
            <a:off x="20232" y="1203880"/>
            <a:ext cx="4572001" cy="5544616"/>
          </a:xfrm>
          <a:solidFill>
            <a:schemeClr val="bg1"/>
          </a:solidFill>
        </p:spPr>
        <p:txBody>
          <a:bodyPr/>
          <a:lstStyle/>
          <a:p>
            <a:r>
              <a:rPr lang="fr-FR" sz="2000" dirty="0"/>
              <a:t>Nous recevrons le </a:t>
            </a:r>
            <a:br>
              <a:rPr lang="fr-FR" sz="2000" dirty="0"/>
            </a:br>
            <a:r>
              <a:rPr lang="fr-FR" sz="2000" dirty="0">
                <a:highlight>
                  <a:srgbClr val="FFFF00"/>
                </a:highlight>
              </a:rPr>
              <a:t>mardi 9 Avril à </a:t>
            </a:r>
            <a:r>
              <a:rPr lang="fr-FR" sz="2000" dirty="0" err="1">
                <a:highlight>
                  <a:srgbClr val="FFFF00"/>
                </a:highlight>
              </a:rPr>
              <a:t>19h</a:t>
            </a:r>
            <a:endParaRPr lang="fr-FR" sz="2000" dirty="0">
              <a:highlight>
                <a:srgbClr val="FFFF00"/>
              </a:highlight>
            </a:endParaRPr>
          </a:p>
          <a:p>
            <a:r>
              <a:rPr lang="fr-FR" sz="2000" dirty="0"/>
              <a:t>Nathalie CABROL Exobiologiste NASA, Directrice de l’Institut Carl Sagan au SETI</a:t>
            </a:r>
          </a:p>
          <a:p>
            <a:r>
              <a:rPr lang="fr-FR" sz="2000" dirty="0">
                <a:highlight>
                  <a:srgbClr val="00FF00"/>
                </a:highlight>
              </a:rPr>
              <a:t>Lors de son passage à Paris</a:t>
            </a:r>
          </a:p>
          <a:p>
            <a:r>
              <a:rPr lang="fr-FR" sz="2000" dirty="0"/>
              <a:t>Au CNAM amphi Grégoire</a:t>
            </a:r>
          </a:p>
          <a:p>
            <a:r>
              <a:rPr lang="fr-FR" sz="2000" dirty="0"/>
              <a:t>Conférence débat animée par G </a:t>
            </a:r>
            <a:r>
              <a:rPr lang="fr-FR" sz="2000" dirty="0" err="1"/>
              <a:t>Dawidowicz</a:t>
            </a:r>
            <a:r>
              <a:rPr lang="fr-FR" sz="2000" dirty="0"/>
              <a:t> sur :</a:t>
            </a:r>
          </a:p>
          <a:p>
            <a:r>
              <a:rPr lang="fr-FR" sz="2000" dirty="0"/>
              <a:t>« </a:t>
            </a:r>
            <a:r>
              <a:rPr lang="fr-FR" sz="2000" dirty="0">
                <a:highlight>
                  <a:srgbClr val="00FF00"/>
                </a:highlight>
              </a:rPr>
              <a:t>À L’AUBE DE NOUVEAUX HORIZONS »</a:t>
            </a:r>
            <a:endParaRPr lang="fr-FR" sz="2000" dirty="0"/>
          </a:p>
          <a:p>
            <a:r>
              <a:rPr lang="fr-FR" sz="2000" dirty="0"/>
              <a:t>Entrée libre sous réservation Infos : </a:t>
            </a:r>
            <a:r>
              <a:rPr lang="fr-FR" sz="2000" dirty="0">
                <a:hlinkClick r:id="rId2"/>
              </a:rPr>
              <a:t>https://www.planetastronomy.com/videos/liste.html</a:t>
            </a:r>
            <a:r>
              <a:rPr lang="fr-FR" sz="2000" dirty="0"/>
              <a:t> </a:t>
            </a:r>
          </a:p>
          <a:p>
            <a:r>
              <a:rPr lang="fr-FR" sz="2000" dirty="0"/>
              <a:t>Elle dédicacera aussi son dernier ouvrage</a:t>
            </a:r>
          </a:p>
          <a:p>
            <a:endParaRPr lang="fr-FR" sz="2000" dirty="0"/>
          </a:p>
        </p:txBody>
      </p:sp>
      <p:sp>
        <p:nvSpPr>
          <p:cNvPr id="4" name="Espace réservé du numéro de diapositive 3">
            <a:extLst>
              <a:ext uri="{FF2B5EF4-FFF2-40B4-BE49-F238E27FC236}">
                <a16:creationId xmlns:a16="http://schemas.microsoft.com/office/drawing/2014/main" id="{4C919A38-FD5C-4ABA-8113-2C36C59B52BE}"/>
              </a:ext>
            </a:extLst>
          </p:cNvPr>
          <p:cNvSpPr>
            <a:spLocks noGrp="1"/>
          </p:cNvSpPr>
          <p:nvPr>
            <p:ph type="sldNum" sz="quarter" idx="10"/>
          </p:nvPr>
        </p:nvSpPr>
        <p:spPr/>
        <p:txBody>
          <a:bodyPr/>
          <a:lstStyle/>
          <a:p>
            <a:pPr>
              <a:defRPr/>
            </a:pPr>
            <a:fld id="{FF9BC6C2-4EFF-49D8-A60A-4A9C56F6ABEC}" type="slidenum">
              <a:rPr lang="en-US" altLang="fr-FR" smtClean="0"/>
              <a:pPr>
                <a:defRPr/>
              </a:pPr>
              <a:t>9</a:t>
            </a:fld>
            <a:endParaRPr lang="en-US" altLang="fr-FR"/>
          </a:p>
        </p:txBody>
      </p:sp>
      <p:pic>
        <p:nvPicPr>
          <p:cNvPr id="5" name="Image 4">
            <a:extLst>
              <a:ext uri="{FF2B5EF4-FFF2-40B4-BE49-F238E27FC236}">
                <a16:creationId xmlns:a16="http://schemas.microsoft.com/office/drawing/2014/main" id="{FBF7B019-A22F-9207-F906-54EA18E13D71}"/>
              </a:ext>
            </a:extLst>
          </p:cNvPr>
          <p:cNvPicPr>
            <a:picLocks noChangeAspect="1"/>
          </p:cNvPicPr>
          <p:nvPr/>
        </p:nvPicPr>
        <p:blipFill>
          <a:blip r:embed="rId3"/>
          <a:stretch>
            <a:fillRect/>
          </a:stretch>
        </p:blipFill>
        <p:spPr>
          <a:xfrm>
            <a:off x="4805363" y="1333500"/>
            <a:ext cx="4191000" cy="4191000"/>
          </a:xfrm>
          <a:prstGeom prst="rect">
            <a:avLst/>
          </a:prstGeom>
        </p:spPr>
      </p:pic>
      <p:sp>
        <p:nvSpPr>
          <p:cNvPr id="6" name="ZoneTexte 5">
            <a:extLst>
              <a:ext uri="{FF2B5EF4-FFF2-40B4-BE49-F238E27FC236}">
                <a16:creationId xmlns:a16="http://schemas.microsoft.com/office/drawing/2014/main" id="{F1E3CFB2-6F79-23EE-9E3B-C366D2DD4682}"/>
              </a:ext>
            </a:extLst>
          </p:cNvPr>
          <p:cNvSpPr txBox="1"/>
          <p:nvPr/>
        </p:nvSpPr>
        <p:spPr>
          <a:xfrm>
            <a:off x="6106811" y="5757404"/>
            <a:ext cx="1905000" cy="338554"/>
          </a:xfrm>
          <a:prstGeom prst="rect">
            <a:avLst/>
          </a:prstGeom>
          <a:noFill/>
        </p:spPr>
        <p:txBody>
          <a:bodyPr wrap="square" rtlCol="0">
            <a:spAutoFit/>
          </a:bodyPr>
          <a:lstStyle/>
          <a:p>
            <a:r>
              <a:rPr lang="fr-FR" sz="1600" dirty="0">
                <a:solidFill>
                  <a:schemeClr val="tx1"/>
                </a:solidFill>
              </a:rPr>
              <a:t>Crédit : DR</a:t>
            </a:r>
          </a:p>
        </p:txBody>
      </p:sp>
    </p:spTree>
    <p:extLst>
      <p:ext uri="{BB962C8B-B14F-4D97-AF65-F5344CB8AC3E}">
        <p14:creationId xmlns:p14="http://schemas.microsoft.com/office/powerpoint/2010/main" val="2101437677"/>
      </p:ext>
    </p:extLst>
  </p:cSld>
  <p:clrMapOvr>
    <a:masterClrMapping/>
  </p:clrMapOvr>
  <p:transition/>
</p:sld>
</file>

<file path=ppt/theme/theme1.xml><?xml version="1.0" encoding="utf-8"?>
<a:theme xmlns:a="http://schemas.openxmlformats.org/drawingml/2006/main" name="1_modele 2007">
  <a:themeElements>
    <a:clrScheme name="modele 20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modele 2007">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rgbClr val="FFFF66"/>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rgbClr val="FFFF66"/>
            </a:solidFill>
            <a:effectLst/>
            <a:latin typeface="Comic Sans MS" pitchFamily="66" charset="0"/>
          </a:defRPr>
        </a:defPPr>
      </a:lstStyle>
    </a:lnDef>
  </a:objectDefaults>
  <a:extraClrSchemeLst>
    <a:extraClrScheme>
      <a:clrScheme name="modele 20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e 200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e 20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e 200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e 20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e 20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e 20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dele 2018">
  <a:themeElements>
    <a:clrScheme name="modele 20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modele 2007">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altLang="fr-FR" sz="2400" b="1" i="0" u="none" strike="noStrike" cap="none" normalizeH="0" baseline="0" smtClean="0">
            <a:ln>
              <a:noFill/>
            </a:ln>
            <a:solidFill>
              <a:srgbClr val="FFFF66"/>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altLang="fr-FR" sz="2400" b="1" i="0" u="none" strike="noStrike" cap="none" normalizeH="0" baseline="0" smtClean="0">
            <a:ln>
              <a:noFill/>
            </a:ln>
            <a:solidFill>
              <a:srgbClr val="FFFF66"/>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modele 20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e 200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e 20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e 200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e 20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e 20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e 20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odele 2018">
  <a:themeElements>
    <a:clrScheme name="modele 20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modele 2007">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altLang="fr-FR" sz="2400" b="1" i="0" u="none" strike="noStrike" cap="none" normalizeH="0" baseline="0" smtClean="0">
            <a:ln>
              <a:noFill/>
            </a:ln>
            <a:solidFill>
              <a:srgbClr val="FFFF66"/>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altLang="fr-FR" sz="2400" b="1" i="0" u="none" strike="noStrike" cap="none" normalizeH="0" baseline="0" smtClean="0">
            <a:ln>
              <a:noFill/>
            </a:ln>
            <a:solidFill>
              <a:srgbClr val="FFFF66"/>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modele 20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e 200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e 20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e 200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e 20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e 20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e 20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15744</TotalTime>
  <Words>2486</Words>
  <Application>Microsoft Office PowerPoint</Application>
  <PresentationFormat>Affichage à l'écran (4:3)</PresentationFormat>
  <Paragraphs>220</Paragraphs>
  <Slides>35</Slides>
  <Notes>0</Notes>
  <HiddenSlides>3</HiddenSlides>
  <MMClips>0</MMClips>
  <ScaleCrop>false</ScaleCrop>
  <HeadingPairs>
    <vt:vector size="6" baseType="variant">
      <vt:variant>
        <vt:lpstr>Polices utilisées</vt:lpstr>
      </vt:variant>
      <vt:variant>
        <vt:i4>3</vt:i4>
      </vt:variant>
      <vt:variant>
        <vt:lpstr>Thème</vt:lpstr>
      </vt:variant>
      <vt:variant>
        <vt:i4>3</vt:i4>
      </vt:variant>
      <vt:variant>
        <vt:lpstr>Titres des diapositives</vt:lpstr>
      </vt:variant>
      <vt:variant>
        <vt:i4>35</vt:i4>
      </vt:variant>
    </vt:vector>
  </HeadingPairs>
  <TitlesOfParts>
    <vt:vector size="41" baseType="lpstr">
      <vt:lpstr>Comic Sans MS</vt:lpstr>
      <vt:lpstr>Times New Roman</vt:lpstr>
      <vt:lpstr>Wingdings</vt:lpstr>
      <vt:lpstr>1_modele 2007</vt:lpstr>
      <vt:lpstr>modele 2018</vt:lpstr>
      <vt:lpstr>1_modele 2018</vt:lpstr>
      <vt:lpstr>COMMISSION DE COSMOLOGIE  DU 6 AVRIL 2024</vt:lpstr>
      <vt:lpstr>La dernière réunion Cosmo : </vt:lpstr>
      <vt:lpstr>Présentation PowerPoint</vt:lpstr>
      <vt:lpstr>Présentation PowerPoint</vt:lpstr>
      <vt:lpstr>Présentation PowerPoint</vt:lpstr>
      <vt:lpstr>La dernière conférence SAF</vt:lpstr>
      <vt:lpstr>Présentation PowerPoint</vt:lpstr>
      <vt:lpstr>Présentation PowerPoint</vt:lpstr>
      <vt:lpstr>CONFÉRENCE EXCEPTIONNELLE</vt:lpstr>
      <vt:lpstr>LES COURS DE LA SAF</vt:lpstr>
      <vt:lpstr>COURS DE MATH POUR  L’ASTRONOMIE</vt:lpstr>
      <vt:lpstr>Présentation PowerPoint</vt:lpstr>
      <vt:lpstr>Présentation PowerPoint</vt:lpstr>
      <vt:lpstr>ACTUALITÉS</vt:lpstr>
      <vt:lpstr>CONSTANTE DE HUBBLE :  HST ET JWST SONT D’ACCORD,  PAS DE CHANCE !</vt:lpstr>
      <vt:lpstr>Présentation PowerPoint</vt:lpstr>
      <vt:lpstr>Présentation PowerPoint</vt:lpstr>
      <vt:lpstr>EUCLID : ON A EU CHAUD!</vt:lpstr>
      <vt:lpstr>Présentation PowerPoint</vt:lpstr>
      <vt:lpstr>Présentation PowerPoint</vt:lpstr>
      <vt:lpstr>Des galaxies très  anciennes, trop anciennes?</vt:lpstr>
      <vt:lpstr>Présentation PowerPoint</vt:lpstr>
      <vt:lpstr>Présentation PowerPoint</vt:lpstr>
      <vt:lpstr>Mais ce n’est pas tout.</vt:lpstr>
      <vt:lpstr>Présentation PowerPoint</vt:lpstr>
      <vt:lpstr>Présentation PowerPoint</vt:lpstr>
      <vt:lpstr>UN CADEAU !!!! La caméra spéciale DECam, (Dark Energy Camera) montée sur le 4m de Cerro Tololo au Chili a réussi une photo extraordinaire d’un rémanent de supernova, la supernova Vela Cette photo fait 1,3 gigapixels de résolution !!!! </vt:lpstr>
      <vt:lpstr>Présentation PowerPoint</vt:lpstr>
      <vt:lpstr>À LIRE</vt:lpstr>
      <vt:lpstr>UNE VIDÉO</vt:lpstr>
      <vt:lpstr>La prochaine fois</vt:lpstr>
      <vt:lpstr>AUJOURD’HUI</vt:lpstr>
      <vt:lpstr>Présentation PowerPoint</vt:lpstr>
      <vt:lpstr>Présentation PowerPoint</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SAF-Commission de COSMOLOGIE Réunion (à distance) du 23 Mai 2020</dc:title>
  <dc:creator>Jean Pierre Martin</dc:creator>
  <cp:lastModifiedBy>Jean Pierre Martin</cp:lastModifiedBy>
  <cp:revision>574</cp:revision>
  <cp:lastPrinted>2023-05-20T09:46:40Z</cp:lastPrinted>
  <dcterms:created xsi:type="dcterms:W3CDTF">2020-05-16T09:03:28Z</dcterms:created>
  <dcterms:modified xsi:type="dcterms:W3CDTF">2024-04-04T15:30:13Z</dcterms:modified>
</cp:coreProperties>
</file>